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Default Extension="jpg" ContentType="image/jpg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96" y="1677920"/>
            <a:ext cx="9081516" cy="505510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63067" y="1741932"/>
            <a:ext cx="8903335" cy="4876800"/>
          </a:xfrm>
          <a:custGeom>
            <a:avLst/>
            <a:gdLst/>
            <a:ahLst/>
            <a:cxnLst/>
            <a:rect l="l" t="t" r="r" b="b"/>
            <a:pathLst>
              <a:path w="8903335" h="4876800">
                <a:moveTo>
                  <a:pt x="8903208" y="0"/>
                </a:moveTo>
                <a:lnTo>
                  <a:pt x="0" y="0"/>
                </a:lnTo>
                <a:lnTo>
                  <a:pt x="0" y="4876800"/>
                </a:lnTo>
                <a:lnTo>
                  <a:pt x="8903208" y="4876800"/>
                </a:lnTo>
                <a:lnTo>
                  <a:pt x="8903208" y="0"/>
                </a:lnTo>
                <a:close/>
              </a:path>
            </a:pathLst>
          </a:custGeom>
          <a:solidFill>
            <a:srgbClr val="FFFFFF">
              <a:alpha val="8313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3067" y="1741932"/>
            <a:ext cx="8903335" cy="4876800"/>
          </a:xfrm>
          <a:custGeom>
            <a:avLst/>
            <a:gdLst/>
            <a:ahLst/>
            <a:cxnLst/>
            <a:rect l="l" t="t" r="r" b="b"/>
            <a:pathLst>
              <a:path w="8903335" h="4876800">
                <a:moveTo>
                  <a:pt x="0" y="4876800"/>
                </a:moveTo>
                <a:lnTo>
                  <a:pt x="8903208" y="4876800"/>
                </a:lnTo>
                <a:lnTo>
                  <a:pt x="8903208" y="0"/>
                </a:lnTo>
                <a:lnTo>
                  <a:pt x="0" y="0"/>
                </a:lnTo>
                <a:lnTo>
                  <a:pt x="0" y="4876800"/>
                </a:lnTo>
                <a:close/>
              </a:path>
            </a:pathLst>
          </a:custGeom>
          <a:ln w="76200">
            <a:solidFill>
              <a:srgbClr val="41709C"/>
            </a:solidFill>
            <a:prstDash val="sysDashDot"/>
          </a:ln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595" y="329184"/>
            <a:ext cx="10979658" cy="129616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7528" y="511683"/>
            <a:ext cx="1098854" cy="110180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91355" y="0"/>
            <a:ext cx="1140244" cy="1019048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599419" y="188976"/>
            <a:ext cx="1592579" cy="1552956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14459" y="4219954"/>
            <a:ext cx="2313431" cy="259841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5334000" cy="911351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99704" y="492251"/>
            <a:ext cx="3892296" cy="4762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2678" y="385394"/>
            <a:ext cx="10998835" cy="28722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C00000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7" Type="http://schemas.openxmlformats.org/officeDocument/2006/relationships/image" Target="../media/image82.png"/><Relationship Id="rId8" Type="http://schemas.openxmlformats.org/officeDocument/2006/relationships/image" Target="../media/image8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9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3" Type="http://schemas.openxmlformats.org/officeDocument/2006/relationships/image" Target="../media/image112.png"/><Relationship Id="rId4" Type="http://schemas.openxmlformats.org/officeDocument/2006/relationships/image" Target="../media/image47.png"/><Relationship Id="rId5" Type="http://schemas.openxmlformats.org/officeDocument/2006/relationships/image" Target="../media/image19.png"/><Relationship Id="rId6" Type="http://schemas.openxmlformats.org/officeDocument/2006/relationships/image" Target="../media/image58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5.jp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23.jp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jpg"/><Relationship Id="rId3" Type="http://schemas.openxmlformats.org/officeDocument/2006/relationships/image" Target="../media/image128.png"/><Relationship Id="rId4" Type="http://schemas.openxmlformats.org/officeDocument/2006/relationships/image" Target="../media/image6.png"/><Relationship Id="rId5" Type="http://schemas.openxmlformats.org/officeDocument/2006/relationships/image" Target="../media/image129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30.png"/><Relationship Id="rId12" Type="http://schemas.openxmlformats.org/officeDocument/2006/relationships/image" Target="../media/image131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9.png"/><Relationship Id="rId3" Type="http://schemas.openxmlformats.org/officeDocument/2006/relationships/image" Target="../media/image112.png"/><Relationship Id="rId4" Type="http://schemas.openxmlformats.org/officeDocument/2006/relationships/image" Target="../media/image47.png"/><Relationship Id="rId5" Type="http://schemas.openxmlformats.org/officeDocument/2006/relationships/image" Target="../media/image19.png"/><Relationship Id="rId6" Type="http://schemas.openxmlformats.org/officeDocument/2006/relationships/image" Target="../media/image58.png"/><Relationship Id="rId7" Type="http://schemas.openxmlformats.org/officeDocument/2006/relationships/image" Target="../media/image113.png"/><Relationship Id="rId8" Type="http://schemas.openxmlformats.org/officeDocument/2006/relationships/image" Target="../media/image132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19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6" Type="http://schemas.openxmlformats.org/officeDocument/2006/relationships/image" Target="../media/image42.png"/><Relationship Id="rId17" Type="http://schemas.openxmlformats.org/officeDocument/2006/relationships/image" Target="../media/image43.png"/><Relationship Id="rId18" Type="http://schemas.openxmlformats.org/officeDocument/2006/relationships/image" Target="../media/image44.png"/><Relationship Id="rId19" Type="http://schemas.openxmlformats.org/officeDocument/2006/relationships/image" Target="../media/image4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Relationship Id="rId20" Type="http://schemas.openxmlformats.org/officeDocument/2006/relationships/image" Target="../media/image144.png"/><Relationship Id="rId21" Type="http://schemas.openxmlformats.org/officeDocument/2006/relationships/image" Target="../media/image145.png"/><Relationship Id="rId22" Type="http://schemas.openxmlformats.org/officeDocument/2006/relationships/image" Target="../media/image146.png"/><Relationship Id="rId23" Type="http://schemas.openxmlformats.org/officeDocument/2006/relationships/image" Target="../media/image131.png"/><Relationship Id="rId24" Type="http://schemas.openxmlformats.org/officeDocument/2006/relationships/image" Target="../media/image147.png"/><Relationship Id="rId25" Type="http://schemas.openxmlformats.org/officeDocument/2006/relationships/image" Target="../media/image13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48.png"/><Relationship Id="rId9" Type="http://schemas.openxmlformats.org/officeDocument/2006/relationships/image" Target="../media/image134.png"/><Relationship Id="rId10" Type="http://schemas.openxmlformats.org/officeDocument/2006/relationships/image" Target="../media/image149.png"/><Relationship Id="rId11" Type="http://schemas.openxmlformats.org/officeDocument/2006/relationships/image" Target="../media/image150.png"/><Relationship Id="rId12" Type="http://schemas.openxmlformats.org/officeDocument/2006/relationships/image" Target="../media/image137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image" Target="../media/image141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6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19.png"/><Relationship Id="rId16" Type="http://schemas.openxmlformats.org/officeDocument/2006/relationships/image" Target="../media/image159.png"/><Relationship Id="rId17" Type="http://schemas.openxmlformats.org/officeDocument/2006/relationships/image" Target="../media/image40.png"/><Relationship Id="rId18" Type="http://schemas.openxmlformats.org/officeDocument/2006/relationships/image" Target="../media/image160.png"/><Relationship Id="rId19" Type="http://schemas.openxmlformats.org/officeDocument/2006/relationships/image" Target="../media/image161.png"/><Relationship Id="rId20" Type="http://schemas.openxmlformats.org/officeDocument/2006/relationships/image" Target="../media/image16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19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19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334"/>
              <a:ext cx="12170663" cy="683666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1011" y="1261872"/>
              <a:ext cx="2570988" cy="559612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2551"/>
              <a:ext cx="1136903" cy="28971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8672" y="196595"/>
              <a:ext cx="4253483" cy="137617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969007"/>
              <a:ext cx="312420" cy="419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36" y="3145535"/>
              <a:ext cx="649224" cy="87020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4935" y="1741932"/>
              <a:ext cx="435863" cy="58216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845" y="0"/>
              <a:ext cx="2077847" cy="177533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940" y="870203"/>
              <a:ext cx="1493519" cy="6873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7100" y="0"/>
              <a:ext cx="4914900" cy="305866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6191" y="4080255"/>
              <a:ext cx="4702302" cy="277774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5640" y="2737104"/>
              <a:ext cx="3411474" cy="412089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85944" y="4419600"/>
              <a:ext cx="3178302" cy="243839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14916" y="3201923"/>
              <a:ext cx="2266950" cy="36560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5460" y="3412234"/>
              <a:ext cx="1146048" cy="34290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2994658"/>
              <a:ext cx="3528060" cy="386333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10511" y="2020823"/>
              <a:ext cx="8747760" cy="23042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08376" y="336804"/>
              <a:ext cx="2694431" cy="1110996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957184" y="6611518"/>
            <a:ext cx="3364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Thiết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100">
                <a:latin typeface="Arial"/>
                <a:cs typeface="Arial"/>
              </a:rPr>
              <a:t>kế: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35">
                <a:latin typeface="Arial"/>
                <a:cs typeface="Arial"/>
              </a:rPr>
              <a:t>Hương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35">
                <a:latin typeface="Arial"/>
                <a:cs typeface="Arial"/>
              </a:rPr>
              <a:t>Thảo</a:t>
            </a:r>
            <a:r>
              <a:rPr dirty="0" sz="1800" spc="-60">
                <a:latin typeface="Arial"/>
                <a:cs typeface="Arial"/>
              </a:rPr>
              <a:t> -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75">
                <a:latin typeface="Arial"/>
                <a:cs typeface="Arial"/>
              </a:rPr>
              <a:t>0972115126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53313" y="446277"/>
            <a:ext cx="11838940" cy="5831840"/>
            <a:chOff x="353313" y="446277"/>
            <a:chExt cx="11838940" cy="5831840"/>
          </a:xfrm>
        </p:grpSpPr>
        <p:sp>
          <p:nvSpPr>
            <p:cNvPr id="3" name="object 3" descr=""/>
            <p:cNvSpPr/>
            <p:nvPr/>
          </p:nvSpPr>
          <p:spPr>
            <a:xfrm>
              <a:off x="378713" y="471677"/>
              <a:ext cx="10909300" cy="5781040"/>
            </a:xfrm>
            <a:custGeom>
              <a:avLst/>
              <a:gdLst/>
              <a:ahLst/>
              <a:cxnLst/>
              <a:rect l="l" t="t" r="r" b="b"/>
              <a:pathLst>
                <a:path w="10909300" h="5781040">
                  <a:moveTo>
                    <a:pt x="9945369" y="0"/>
                  </a:moveTo>
                  <a:lnTo>
                    <a:pt x="963422" y="0"/>
                  </a:lnTo>
                  <a:lnTo>
                    <a:pt x="915337" y="1178"/>
                  </a:lnTo>
                  <a:lnTo>
                    <a:pt x="867863" y="4678"/>
                  </a:lnTo>
                  <a:lnTo>
                    <a:pt x="821055" y="10444"/>
                  </a:lnTo>
                  <a:lnTo>
                    <a:pt x="774967" y="18421"/>
                  </a:lnTo>
                  <a:lnTo>
                    <a:pt x="729655" y="28553"/>
                  </a:lnTo>
                  <a:lnTo>
                    <a:pt x="685174" y="40786"/>
                  </a:lnTo>
                  <a:lnTo>
                    <a:pt x="641579" y="55064"/>
                  </a:lnTo>
                  <a:lnTo>
                    <a:pt x="598926" y="71332"/>
                  </a:lnTo>
                  <a:lnTo>
                    <a:pt x="557269" y="89535"/>
                  </a:lnTo>
                  <a:lnTo>
                    <a:pt x="516664" y="109617"/>
                  </a:lnTo>
                  <a:lnTo>
                    <a:pt x="477166" y="131524"/>
                  </a:lnTo>
                  <a:lnTo>
                    <a:pt x="438830" y="155201"/>
                  </a:lnTo>
                  <a:lnTo>
                    <a:pt x="401711" y="180592"/>
                  </a:lnTo>
                  <a:lnTo>
                    <a:pt x="365866" y="207641"/>
                  </a:lnTo>
                  <a:lnTo>
                    <a:pt x="331348" y="236295"/>
                  </a:lnTo>
                  <a:lnTo>
                    <a:pt x="298212" y="266497"/>
                  </a:lnTo>
                  <a:lnTo>
                    <a:pt x="266516" y="298193"/>
                  </a:lnTo>
                  <a:lnTo>
                    <a:pt x="236312" y="331327"/>
                  </a:lnTo>
                  <a:lnTo>
                    <a:pt x="207657" y="365844"/>
                  </a:lnTo>
                  <a:lnTo>
                    <a:pt x="180606" y="401689"/>
                  </a:lnTo>
                  <a:lnTo>
                    <a:pt x="155214" y="438807"/>
                  </a:lnTo>
                  <a:lnTo>
                    <a:pt x="131536" y="477143"/>
                  </a:lnTo>
                  <a:lnTo>
                    <a:pt x="109627" y="516641"/>
                  </a:lnTo>
                  <a:lnTo>
                    <a:pt x="89543" y="557247"/>
                  </a:lnTo>
                  <a:lnTo>
                    <a:pt x="71339" y="598904"/>
                  </a:lnTo>
                  <a:lnTo>
                    <a:pt x="55069" y="641559"/>
                  </a:lnTo>
                  <a:lnTo>
                    <a:pt x="40790" y="685155"/>
                  </a:lnTo>
                  <a:lnTo>
                    <a:pt x="28556" y="729638"/>
                  </a:lnTo>
                  <a:lnTo>
                    <a:pt x="18423" y="774953"/>
                  </a:lnTo>
                  <a:lnTo>
                    <a:pt x="10446" y="821044"/>
                  </a:lnTo>
                  <a:lnTo>
                    <a:pt x="4679" y="867855"/>
                  </a:lnTo>
                  <a:lnTo>
                    <a:pt x="1179" y="915333"/>
                  </a:lnTo>
                  <a:lnTo>
                    <a:pt x="0" y="963422"/>
                  </a:lnTo>
                  <a:lnTo>
                    <a:pt x="0" y="4817110"/>
                  </a:lnTo>
                  <a:lnTo>
                    <a:pt x="1179" y="4865194"/>
                  </a:lnTo>
                  <a:lnTo>
                    <a:pt x="4679" y="4912668"/>
                  </a:lnTo>
                  <a:lnTo>
                    <a:pt x="10446" y="4959476"/>
                  </a:lnTo>
                  <a:lnTo>
                    <a:pt x="18423" y="5005564"/>
                  </a:lnTo>
                  <a:lnTo>
                    <a:pt x="28556" y="5050876"/>
                  </a:lnTo>
                  <a:lnTo>
                    <a:pt x="40790" y="5095357"/>
                  </a:lnTo>
                  <a:lnTo>
                    <a:pt x="55069" y="5138952"/>
                  </a:lnTo>
                  <a:lnTo>
                    <a:pt x="71339" y="5181605"/>
                  </a:lnTo>
                  <a:lnTo>
                    <a:pt x="89543" y="5223262"/>
                  </a:lnTo>
                  <a:lnTo>
                    <a:pt x="109627" y="5263867"/>
                  </a:lnTo>
                  <a:lnTo>
                    <a:pt x="131536" y="5303365"/>
                  </a:lnTo>
                  <a:lnTo>
                    <a:pt x="155214" y="5341701"/>
                  </a:lnTo>
                  <a:lnTo>
                    <a:pt x="180606" y="5378820"/>
                  </a:lnTo>
                  <a:lnTo>
                    <a:pt x="207657" y="5414665"/>
                  </a:lnTo>
                  <a:lnTo>
                    <a:pt x="236312" y="5449183"/>
                  </a:lnTo>
                  <a:lnTo>
                    <a:pt x="266516" y="5482319"/>
                  </a:lnTo>
                  <a:lnTo>
                    <a:pt x="298212" y="5514015"/>
                  </a:lnTo>
                  <a:lnTo>
                    <a:pt x="331348" y="5544219"/>
                  </a:lnTo>
                  <a:lnTo>
                    <a:pt x="365866" y="5572874"/>
                  </a:lnTo>
                  <a:lnTo>
                    <a:pt x="401711" y="5599925"/>
                  </a:lnTo>
                  <a:lnTo>
                    <a:pt x="438830" y="5625317"/>
                  </a:lnTo>
                  <a:lnTo>
                    <a:pt x="477166" y="5648995"/>
                  </a:lnTo>
                  <a:lnTo>
                    <a:pt x="516664" y="5670904"/>
                  </a:lnTo>
                  <a:lnTo>
                    <a:pt x="557269" y="5690988"/>
                  </a:lnTo>
                  <a:lnTo>
                    <a:pt x="598926" y="5709192"/>
                  </a:lnTo>
                  <a:lnTo>
                    <a:pt x="641579" y="5725462"/>
                  </a:lnTo>
                  <a:lnTo>
                    <a:pt x="685174" y="5739741"/>
                  </a:lnTo>
                  <a:lnTo>
                    <a:pt x="729655" y="5751975"/>
                  </a:lnTo>
                  <a:lnTo>
                    <a:pt x="774967" y="5762108"/>
                  </a:lnTo>
                  <a:lnTo>
                    <a:pt x="821055" y="5770085"/>
                  </a:lnTo>
                  <a:lnTo>
                    <a:pt x="867863" y="5775852"/>
                  </a:lnTo>
                  <a:lnTo>
                    <a:pt x="915337" y="5779352"/>
                  </a:lnTo>
                  <a:lnTo>
                    <a:pt x="963422" y="5780532"/>
                  </a:lnTo>
                  <a:lnTo>
                    <a:pt x="9945369" y="5780532"/>
                  </a:lnTo>
                  <a:lnTo>
                    <a:pt x="9993458" y="5779352"/>
                  </a:lnTo>
                  <a:lnTo>
                    <a:pt x="10040936" y="5775852"/>
                  </a:lnTo>
                  <a:lnTo>
                    <a:pt x="10087747" y="5770085"/>
                  </a:lnTo>
                  <a:lnTo>
                    <a:pt x="10133838" y="5762108"/>
                  </a:lnTo>
                  <a:lnTo>
                    <a:pt x="10179153" y="5751975"/>
                  </a:lnTo>
                  <a:lnTo>
                    <a:pt x="10223636" y="5739741"/>
                  </a:lnTo>
                  <a:lnTo>
                    <a:pt x="10267232" y="5725462"/>
                  </a:lnTo>
                  <a:lnTo>
                    <a:pt x="10309887" y="5709192"/>
                  </a:lnTo>
                  <a:lnTo>
                    <a:pt x="10351544" y="5690988"/>
                  </a:lnTo>
                  <a:lnTo>
                    <a:pt x="10392150" y="5670904"/>
                  </a:lnTo>
                  <a:lnTo>
                    <a:pt x="10431648" y="5648995"/>
                  </a:lnTo>
                  <a:lnTo>
                    <a:pt x="10469984" y="5625317"/>
                  </a:lnTo>
                  <a:lnTo>
                    <a:pt x="10507102" y="5599925"/>
                  </a:lnTo>
                  <a:lnTo>
                    <a:pt x="10542947" y="5572874"/>
                  </a:lnTo>
                  <a:lnTo>
                    <a:pt x="10577464" y="5544219"/>
                  </a:lnTo>
                  <a:lnTo>
                    <a:pt x="10610598" y="5514015"/>
                  </a:lnTo>
                  <a:lnTo>
                    <a:pt x="10642294" y="5482319"/>
                  </a:lnTo>
                  <a:lnTo>
                    <a:pt x="10672496" y="5449183"/>
                  </a:lnTo>
                  <a:lnTo>
                    <a:pt x="10701150" y="5414665"/>
                  </a:lnTo>
                  <a:lnTo>
                    <a:pt x="10728199" y="5378820"/>
                  </a:lnTo>
                  <a:lnTo>
                    <a:pt x="10753590" y="5341701"/>
                  </a:lnTo>
                  <a:lnTo>
                    <a:pt x="10777267" y="5303365"/>
                  </a:lnTo>
                  <a:lnTo>
                    <a:pt x="10799174" y="5263867"/>
                  </a:lnTo>
                  <a:lnTo>
                    <a:pt x="10819256" y="5223262"/>
                  </a:lnTo>
                  <a:lnTo>
                    <a:pt x="10837459" y="5181605"/>
                  </a:lnTo>
                  <a:lnTo>
                    <a:pt x="10853727" y="5138952"/>
                  </a:lnTo>
                  <a:lnTo>
                    <a:pt x="10868005" y="5095357"/>
                  </a:lnTo>
                  <a:lnTo>
                    <a:pt x="10880238" y="5050876"/>
                  </a:lnTo>
                  <a:lnTo>
                    <a:pt x="10890370" y="5005564"/>
                  </a:lnTo>
                  <a:lnTo>
                    <a:pt x="10898347" y="4959476"/>
                  </a:lnTo>
                  <a:lnTo>
                    <a:pt x="10904113" y="4912668"/>
                  </a:lnTo>
                  <a:lnTo>
                    <a:pt x="10907613" y="4865194"/>
                  </a:lnTo>
                  <a:lnTo>
                    <a:pt x="10908791" y="4817110"/>
                  </a:lnTo>
                  <a:lnTo>
                    <a:pt x="10908791" y="963422"/>
                  </a:lnTo>
                  <a:lnTo>
                    <a:pt x="10907613" y="915333"/>
                  </a:lnTo>
                  <a:lnTo>
                    <a:pt x="10904113" y="867855"/>
                  </a:lnTo>
                  <a:lnTo>
                    <a:pt x="10898347" y="821044"/>
                  </a:lnTo>
                  <a:lnTo>
                    <a:pt x="10890370" y="774953"/>
                  </a:lnTo>
                  <a:lnTo>
                    <a:pt x="10880238" y="729638"/>
                  </a:lnTo>
                  <a:lnTo>
                    <a:pt x="10868005" y="685155"/>
                  </a:lnTo>
                  <a:lnTo>
                    <a:pt x="10853727" y="641559"/>
                  </a:lnTo>
                  <a:lnTo>
                    <a:pt x="10837459" y="598904"/>
                  </a:lnTo>
                  <a:lnTo>
                    <a:pt x="10819256" y="557247"/>
                  </a:lnTo>
                  <a:lnTo>
                    <a:pt x="10799174" y="516641"/>
                  </a:lnTo>
                  <a:lnTo>
                    <a:pt x="10777267" y="477143"/>
                  </a:lnTo>
                  <a:lnTo>
                    <a:pt x="10753590" y="438807"/>
                  </a:lnTo>
                  <a:lnTo>
                    <a:pt x="10728199" y="401689"/>
                  </a:lnTo>
                  <a:lnTo>
                    <a:pt x="10701150" y="365844"/>
                  </a:lnTo>
                  <a:lnTo>
                    <a:pt x="10672496" y="331327"/>
                  </a:lnTo>
                  <a:lnTo>
                    <a:pt x="10642294" y="298193"/>
                  </a:lnTo>
                  <a:lnTo>
                    <a:pt x="10610598" y="266497"/>
                  </a:lnTo>
                  <a:lnTo>
                    <a:pt x="10577464" y="236295"/>
                  </a:lnTo>
                  <a:lnTo>
                    <a:pt x="10542947" y="207641"/>
                  </a:lnTo>
                  <a:lnTo>
                    <a:pt x="10507102" y="180592"/>
                  </a:lnTo>
                  <a:lnTo>
                    <a:pt x="10469984" y="155201"/>
                  </a:lnTo>
                  <a:lnTo>
                    <a:pt x="10431648" y="131524"/>
                  </a:lnTo>
                  <a:lnTo>
                    <a:pt x="10392150" y="109617"/>
                  </a:lnTo>
                  <a:lnTo>
                    <a:pt x="10351544" y="89535"/>
                  </a:lnTo>
                  <a:lnTo>
                    <a:pt x="10309887" y="71332"/>
                  </a:lnTo>
                  <a:lnTo>
                    <a:pt x="10267232" y="55064"/>
                  </a:lnTo>
                  <a:lnTo>
                    <a:pt x="10223636" y="40786"/>
                  </a:lnTo>
                  <a:lnTo>
                    <a:pt x="10179153" y="28553"/>
                  </a:lnTo>
                  <a:lnTo>
                    <a:pt x="10133838" y="18421"/>
                  </a:lnTo>
                  <a:lnTo>
                    <a:pt x="10087747" y="10444"/>
                  </a:lnTo>
                  <a:lnTo>
                    <a:pt x="10040936" y="4678"/>
                  </a:lnTo>
                  <a:lnTo>
                    <a:pt x="9993458" y="1178"/>
                  </a:lnTo>
                  <a:lnTo>
                    <a:pt x="9945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78713" y="471677"/>
              <a:ext cx="10909300" cy="5781040"/>
            </a:xfrm>
            <a:custGeom>
              <a:avLst/>
              <a:gdLst/>
              <a:ahLst/>
              <a:cxnLst/>
              <a:rect l="l" t="t" r="r" b="b"/>
              <a:pathLst>
                <a:path w="10909300" h="5781040">
                  <a:moveTo>
                    <a:pt x="0" y="963422"/>
                  </a:moveTo>
                  <a:lnTo>
                    <a:pt x="1179" y="915333"/>
                  </a:lnTo>
                  <a:lnTo>
                    <a:pt x="4679" y="867855"/>
                  </a:lnTo>
                  <a:lnTo>
                    <a:pt x="10446" y="821044"/>
                  </a:lnTo>
                  <a:lnTo>
                    <a:pt x="18423" y="774953"/>
                  </a:lnTo>
                  <a:lnTo>
                    <a:pt x="28556" y="729638"/>
                  </a:lnTo>
                  <a:lnTo>
                    <a:pt x="40790" y="685155"/>
                  </a:lnTo>
                  <a:lnTo>
                    <a:pt x="55069" y="641559"/>
                  </a:lnTo>
                  <a:lnTo>
                    <a:pt x="71339" y="598904"/>
                  </a:lnTo>
                  <a:lnTo>
                    <a:pt x="89543" y="557247"/>
                  </a:lnTo>
                  <a:lnTo>
                    <a:pt x="109627" y="516641"/>
                  </a:lnTo>
                  <a:lnTo>
                    <a:pt x="131536" y="477143"/>
                  </a:lnTo>
                  <a:lnTo>
                    <a:pt x="155214" y="438807"/>
                  </a:lnTo>
                  <a:lnTo>
                    <a:pt x="180606" y="401689"/>
                  </a:lnTo>
                  <a:lnTo>
                    <a:pt x="207657" y="365844"/>
                  </a:lnTo>
                  <a:lnTo>
                    <a:pt x="236312" y="331327"/>
                  </a:lnTo>
                  <a:lnTo>
                    <a:pt x="266516" y="298193"/>
                  </a:lnTo>
                  <a:lnTo>
                    <a:pt x="298212" y="266497"/>
                  </a:lnTo>
                  <a:lnTo>
                    <a:pt x="331348" y="236295"/>
                  </a:lnTo>
                  <a:lnTo>
                    <a:pt x="365866" y="207641"/>
                  </a:lnTo>
                  <a:lnTo>
                    <a:pt x="401711" y="180592"/>
                  </a:lnTo>
                  <a:lnTo>
                    <a:pt x="438830" y="155201"/>
                  </a:lnTo>
                  <a:lnTo>
                    <a:pt x="477166" y="131524"/>
                  </a:lnTo>
                  <a:lnTo>
                    <a:pt x="516664" y="109617"/>
                  </a:lnTo>
                  <a:lnTo>
                    <a:pt x="557269" y="89535"/>
                  </a:lnTo>
                  <a:lnTo>
                    <a:pt x="598926" y="71332"/>
                  </a:lnTo>
                  <a:lnTo>
                    <a:pt x="641579" y="55064"/>
                  </a:lnTo>
                  <a:lnTo>
                    <a:pt x="685174" y="40786"/>
                  </a:lnTo>
                  <a:lnTo>
                    <a:pt x="729655" y="28553"/>
                  </a:lnTo>
                  <a:lnTo>
                    <a:pt x="774967" y="18421"/>
                  </a:lnTo>
                  <a:lnTo>
                    <a:pt x="821055" y="10444"/>
                  </a:lnTo>
                  <a:lnTo>
                    <a:pt x="867863" y="4678"/>
                  </a:lnTo>
                  <a:lnTo>
                    <a:pt x="915337" y="1178"/>
                  </a:lnTo>
                  <a:lnTo>
                    <a:pt x="963422" y="0"/>
                  </a:lnTo>
                  <a:lnTo>
                    <a:pt x="9945369" y="0"/>
                  </a:lnTo>
                  <a:lnTo>
                    <a:pt x="9993458" y="1178"/>
                  </a:lnTo>
                  <a:lnTo>
                    <a:pt x="10040936" y="4678"/>
                  </a:lnTo>
                  <a:lnTo>
                    <a:pt x="10087747" y="10444"/>
                  </a:lnTo>
                  <a:lnTo>
                    <a:pt x="10133838" y="18421"/>
                  </a:lnTo>
                  <a:lnTo>
                    <a:pt x="10179153" y="28553"/>
                  </a:lnTo>
                  <a:lnTo>
                    <a:pt x="10223636" y="40786"/>
                  </a:lnTo>
                  <a:lnTo>
                    <a:pt x="10267232" y="55064"/>
                  </a:lnTo>
                  <a:lnTo>
                    <a:pt x="10309887" y="71332"/>
                  </a:lnTo>
                  <a:lnTo>
                    <a:pt x="10351544" y="89535"/>
                  </a:lnTo>
                  <a:lnTo>
                    <a:pt x="10392150" y="109617"/>
                  </a:lnTo>
                  <a:lnTo>
                    <a:pt x="10431648" y="131524"/>
                  </a:lnTo>
                  <a:lnTo>
                    <a:pt x="10469984" y="155201"/>
                  </a:lnTo>
                  <a:lnTo>
                    <a:pt x="10507102" y="180592"/>
                  </a:lnTo>
                  <a:lnTo>
                    <a:pt x="10542947" y="207641"/>
                  </a:lnTo>
                  <a:lnTo>
                    <a:pt x="10577464" y="236295"/>
                  </a:lnTo>
                  <a:lnTo>
                    <a:pt x="10610598" y="266497"/>
                  </a:lnTo>
                  <a:lnTo>
                    <a:pt x="10642294" y="298193"/>
                  </a:lnTo>
                  <a:lnTo>
                    <a:pt x="10672496" y="331327"/>
                  </a:lnTo>
                  <a:lnTo>
                    <a:pt x="10701150" y="365844"/>
                  </a:lnTo>
                  <a:lnTo>
                    <a:pt x="10728199" y="401689"/>
                  </a:lnTo>
                  <a:lnTo>
                    <a:pt x="10753590" y="438807"/>
                  </a:lnTo>
                  <a:lnTo>
                    <a:pt x="10777267" y="477143"/>
                  </a:lnTo>
                  <a:lnTo>
                    <a:pt x="10799174" y="516641"/>
                  </a:lnTo>
                  <a:lnTo>
                    <a:pt x="10819256" y="557247"/>
                  </a:lnTo>
                  <a:lnTo>
                    <a:pt x="10837459" y="598904"/>
                  </a:lnTo>
                  <a:lnTo>
                    <a:pt x="10853727" y="641559"/>
                  </a:lnTo>
                  <a:lnTo>
                    <a:pt x="10868005" y="685155"/>
                  </a:lnTo>
                  <a:lnTo>
                    <a:pt x="10880238" y="729638"/>
                  </a:lnTo>
                  <a:lnTo>
                    <a:pt x="10890370" y="774953"/>
                  </a:lnTo>
                  <a:lnTo>
                    <a:pt x="10898347" y="821044"/>
                  </a:lnTo>
                  <a:lnTo>
                    <a:pt x="10904113" y="867855"/>
                  </a:lnTo>
                  <a:lnTo>
                    <a:pt x="10907613" y="915333"/>
                  </a:lnTo>
                  <a:lnTo>
                    <a:pt x="10908791" y="963422"/>
                  </a:lnTo>
                  <a:lnTo>
                    <a:pt x="10908791" y="4817110"/>
                  </a:lnTo>
                  <a:lnTo>
                    <a:pt x="10907613" y="4865194"/>
                  </a:lnTo>
                  <a:lnTo>
                    <a:pt x="10904113" y="4912668"/>
                  </a:lnTo>
                  <a:lnTo>
                    <a:pt x="10898347" y="4959476"/>
                  </a:lnTo>
                  <a:lnTo>
                    <a:pt x="10890370" y="5005564"/>
                  </a:lnTo>
                  <a:lnTo>
                    <a:pt x="10880238" y="5050876"/>
                  </a:lnTo>
                  <a:lnTo>
                    <a:pt x="10868005" y="5095357"/>
                  </a:lnTo>
                  <a:lnTo>
                    <a:pt x="10853727" y="5138952"/>
                  </a:lnTo>
                  <a:lnTo>
                    <a:pt x="10837459" y="5181605"/>
                  </a:lnTo>
                  <a:lnTo>
                    <a:pt x="10819256" y="5223262"/>
                  </a:lnTo>
                  <a:lnTo>
                    <a:pt x="10799174" y="5263867"/>
                  </a:lnTo>
                  <a:lnTo>
                    <a:pt x="10777267" y="5303365"/>
                  </a:lnTo>
                  <a:lnTo>
                    <a:pt x="10753590" y="5341701"/>
                  </a:lnTo>
                  <a:lnTo>
                    <a:pt x="10728199" y="5378820"/>
                  </a:lnTo>
                  <a:lnTo>
                    <a:pt x="10701150" y="5414665"/>
                  </a:lnTo>
                  <a:lnTo>
                    <a:pt x="10672496" y="5449183"/>
                  </a:lnTo>
                  <a:lnTo>
                    <a:pt x="10642294" y="5482319"/>
                  </a:lnTo>
                  <a:lnTo>
                    <a:pt x="10610598" y="5514015"/>
                  </a:lnTo>
                  <a:lnTo>
                    <a:pt x="10577464" y="5544219"/>
                  </a:lnTo>
                  <a:lnTo>
                    <a:pt x="10542947" y="5572874"/>
                  </a:lnTo>
                  <a:lnTo>
                    <a:pt x="10507102" y="5599925"/>
                  </a:lnTo>
                  <a:lnTo>
                    <a:pt x="10469984" y="5625317"/>
                  </a:lnTo>
                  <a:lnTo>
                    <a:pt x="10431648" y="5648995"/>
                  </a:lnTo>
                  <a:lnTo>
                    <a:pt x="10392150" y="5670904"/>
                  </a:lnTo>
                  <a:lnTo>
                    <a:pt x="10351544" y="5690988"/>
                  </a:lnTo>
                  <a:lnTo>
                    <a:pt x="10309887" y="5709192"/>
                  </a:lnTo>
                  <a:lnTo>
                    <a:pt x="10267232" y="5725462"/>
                  </a:lnTo>
                  <a:lnTo>
                    <a:pt x="10223636" y="5739741"/>
                  </a:lnTo>
                  <a:lnTo>
                    <a:pt x="10179153" y="5751975"/>
                  </a:lnTo>
                  <a:lnTo>
                    <a:pt x="10133838" y="5762108"/>
                  </a:lnTo>
                  <a:lnTo>
                    <a:pt x="10087747" y="5770085"/>
                  </a:lnTo>
                  <a:lnTo>
                    <a:pt x="10040936" y="5775852"/>
                  </a:lnTo>
                  <a:lnTo>
                    <a:pt x="9993458" y="5779352"/>
                  </a:lnTo>
                  <a:lnTo>
                    <a:pt x="9945369" y="5780532"/>
                  </a:lnTo>
                  <a:lnTo>
                    <a:pt x="963422" y="5780532"/>
                  </a:lnTo>
                  <a:lnTo>
                    <a:pt x="915337" y="5779352"/>
                  </a:lnTo>
                  <a:lnTo>
                    <a:pt x="867863" y="5775852"/>
                  </a:lnTo>
                  <a:lnTo>
                    <a:pt x="821055" y="5770085"/>
                  </a:lnTo>
                  <a:lnTo>
                    <a:pt x="774967" y="5762108"/>
                  </a:lnTo>
                  <a:lnTo>
                    <a:pt x="729655" y="5751975"/>
                  </a:lnTo>
                  <a:lnTo>
                    <a:pt x="685174" y="5739741"/>
                  </a:lnTo>
                  <a:lnTo>
                    <a:pt x="641579" y="5725462"/>
                  </a:lnTo>
                  <a:lnTo>
                    <a:pt x="598926" y="5709192"/>
                  </a:lnTo>
                  <a:lnTo>
                    <a:pt x="557269" y="5690988"/>
                  </a:lnTo>
                  <a:lnTo>
                    <a:pt x="516664" y="5670904"/>
                  </a:lnTo>
                  <a:lnTo>
                    <a:pt x="477166" y="5648995"/>
                  </a:lnTo>
                  <a:lnTo>
                    <a:pt x="438830" y="5625317"/>
                  </a:lnTo>
                  <a:lnTo>
                    <a:pt x="401711" y="5599925"/>
                  </a:lnTo>
                  <a:lnTo>
                    <a:pt x="365866" y="5572874"/>
                  </a:lnTo>
                  <a:lnTo>
                    <a:pt x="331348" y="5544219"/>
                  </a:lnTo>
                  <a:lnTo>
                    <a:pt x="298212" y="5514015"/>
                  </a:lnTo>
                  <a:lnTo>
                    <a:pt x="266516" y="5482319"/>
                  </a:lnTo>
                  <a:lnTo>
                    <a:pt x="236312" y="5449183"/>
                  </a:lnTo>
                  <a:lnTo>
                    <a:pt x="207657" y="5414665"/>
                  </a:lnTo>
                  <a:lnTo>
                    <a:pt x="180606" y="5378820"/>
                  </a:lnTo>
                  <a:lnTo>
                    <a:pt x="155214" y="5341701"/>
                  </a:lnTo>
                  <a:lnTo>
                    <a:pt x="131536" y="5303365"/>
                  </a:lnTo>
                  <a:lnTo>
                    <a:pt x="109627" y="5263867"/>
                  </a:lnTo>
                  <a:lnTo>
                    <a:pt x="89543" y="5223262"/>
                  </a:lnTo>
                  <a:lnTo>
                    <a:pt x="71339" y="5181605"/>
                  </a:lnTo>
                  <a:lnTo>
                    <a:pt x="55069" y="5138952"/>
                  </a:lnTo>
                  <a:lnTo>
                    <a:pt x="40790" y="5095357"/>
                  </a:lnTo>
                  <a:lnTo>
                    <a:pt x="28556" y="5050876"/>
                  </a:lnTo>
                  <a:lnTo>
                    <a:pt x="18423" y="5005564"/>
                  </a:lnTo>
                  <a:lnTo>
                    <a:pt x="10446" y="4959476"/>
                  </a:lnTo>
                  <a:lnTo>
                    <a:pt x="4679" y="4912668"/>
                  </a:lnTo>
                  <a:lnTo>
                    <a:pt x="1179" y="4865194"/>
                  </a:lnTo>
                  <a:lnTo>
                    <a:pt x="0" y="4817110"/>
                  </a:lnTo>
                  <a:lnTo>
                    <a:pt x="0" y="963422"/>
                  </a:lnTo>
                  <a:close/>
                </a:path>
              </a:pathLst>
            </a:custGeom>
            <a:ln w="50800">
              <a:solidFill>
                <a:srgbClr val="41709C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5604" y="1345691"/>
              <a:ext cx="6216396" cy="404164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2340" y="751331"/>
              <a:ext cx="2113788" cy="72694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39583" y="579119"/>
              <a:ext cx="2000250" cy="122910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095755" y="781811"/>
              <a:ext cx="5290185" cy="5294630"/>
            </a:xfrm>
            <a:custGeom>
              <a:avLst/>
              <a:gdLst/>
              <a:ahLst/>
              <a:cxnLst/>
              <a:rect l="l" t="t" r="r" b="b"/>
              <a:pathLst>
                <a:path w="5290185" h="5294630">
                  <a:moveTo>
                    <a:pt x="5289804" y="0"/>
                  </a:moveTo>
                  <a:lnTo>
                    <a:pt x="0" y="0"/>
                  </a:lnTo>
                  <a:lnTo>
                    <a:pt x="0" y="5294376"/>
                  </a:lnTo>
                  <a:lnTo>
                    <a:pt x="5289804" y="5294376"/>
                  </a:lnTo>
                  <a:lnTo>
                    <a:pt x="5289804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9447" y="2148839"/>
              <a:ext cx="2683002" cy="183108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4719" y="2148839"/>
              <a:ext cx="2373629" cy="183108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1236" y="3154679"/>
              <a:ext cx="1465326" cy="1831086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95755" y="781812"/>
            <a:ext cx="5290185" cy="5294630"/>
          </a:xfrm>
          <a:prstGeom prst="rect">
            <a:avLst/>
          </a:prstGeom>
          <a:ln w="76200">
            <a:solidFill>
              <a:srgbClr val="2D75B6"/>
            </a:solidFill>
          </a:ln>
        </p:spPr>
        <p:txBody>
          <a:bodyPr wrap="square" lIns="0" tIns="6140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835"/>
              </a:spcBef>
            </a:pPr>
            <a:endParaRPr sz="6600">
              <a:latin typeface="Times New Roman"/>
              <a:cs typeface="Times New Roman"/>
            </a:endParaRPr>
          </a:p>
          <a:p>
            <a:pPr algn="ctr" marL="2540">
              <a:lnSpc>
                <a:spcPct val="100000"/>
              </a:lnSpc>
            </a:pPr>
            <a:r>
              <a:rPr dirty="0" sz="6600" spc="-430" b="1">
                <a:solidFill>
                  <a:srgbClr val="FFFFFF"/>
                </a:solidFill>
                <a:latin typeface="Arial"/>
                <a:cs typeface="Arial"/>
              </a:rPr>
              <a:t>Diện</a:t>
            </a:r>
            <a:r>
              <a:rPr dirty="0" sz="6600" spc="-3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600" spc="-434" b="1">
                <a:solidFill>
                  <a:srgbClr val="FFFFFF"/>
                </a:solidFill>
                <a:latin typeface="Arial"/>
                <a:cs typeface="Arial"/>
              </a:rPr>
              <a:t>tích</a:t>
            </a:r>
            <a:endParaRPr sz="6600">
              <a:latin typeface="Arial"/>
              <a:cs typeface="Arial"/>
            </a:endParaRPr>
          </a:p>
          <a:p>
            <a:pPr algn="ctr" marL="635">
              <a:lnSpc>
                <a:spcPct val="100000"/>
              </a:lnSpc>
              <a:spcBef>
                <a:spcPts val="5"/>
              </a:spcBef>
            </a:pPr>
            <a:r>
              <a:rPr dirty="0" sz="6600" spc="-1060" b="1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6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80988" y="687323"/>
            <a:ext cx="1550669" cy="810005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7062343" y="726770"/>
            <a:ext cx="3761104" cy="323596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22935">
              <a:lnSpc>
                <a:spcPct val="100000"/>
              </a:lnSpc>
              <a:spcBef>
                <a:spcPts val="105"/>
              </a:spcBef>
            </a:pPr>
            <a:r>
              <a:rPr dirty="0" sz="4400" b="1">
                <a:solidFill>
                  <a:srgbClr val="FF0000"/>
                </a:solidFill>
                <a:latin typeface="Arial"/>
                <a:cs typeface="Arial"/>
              </a:rPr>
              <a:t>1</a:t>
            </a:r>
            <a:r>
              <a:rPr dirty="0" sz="44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400" spc="-35" b="1">
                <a:solidFill>
                  <a:srgbClr val="FF0000"/>
                </a:solidFill>
                <a:latin typeface="Arial"/>
                <a:cs typeface="Arial"/>
              </a:rPr>
              <a:t>km</a:t>
            </a:r>
            <a:endParaRPr sz="4400">
              <a:latin typeface="Arial"/>
              <a:cs typeface="Arial"/>
            </a:endParaRPr>
          </a:p>
          <a:p>
            <a:pPr algn="ctr" marL="12065" marR="5080">
              <a:lnSpc>
                <a:spcPct val="100000"/>
              </a:lnSpc>
              <a:spcBef>
                <a:spcPts val="2710"/>
              </a:spcBef>
            </a:pPr>
            <a:r>
              <a:rPr dirty="0" sz="3600" spc="-25" b="1">
                <a:solidFill>
                  <a:srgbClr val="FF0000"/>
                </a:solidFill>
                <a:latin typeface="Arial"/>
                <a:cs typeface="Arial"/>
              </a:rPr>
              <a:t>Ki-lô-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mét</a:t>
            </a:r>
            <a:r>
              <a:rPr dirty="0" sz="3600" spc="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FF0000"/>
                </a:solidFill>
                <a:latin typeface="Arial"/>
                <a:cs typeface="Arial"/>
              </a:rPr>
              <a:t>vuông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chính</a:t>
            </a:r>
            <a:r>
              <a:rPr dirty="0" sz="3600" spc="-1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dirty="0" sz="3600" spc="-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diện</a:t>
            </a:r>
            <a:r>
              <a:rPr dirty="0" sz="3600" spc="-1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1F5F"/>
                </a:solidFill>
                <a:latin typeface="Arial"/>
                <a:cs typeface="Arial"/>
              </a:rPr>
              <a:t>tích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hình</a:t>
            </a:r>
            <a:r>
              <a:rPr dirty="0" sz="3600" spc="-9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vuông</a:t>
            </a:r>
            <a:r>
              <a:rPr dirty="0" sz="3600" spc="-10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001F5F"/>
                </a:solidFill>
                <a:latin typeface="Arial"/>
                <a:cs typeface="Arial"/>
              </a:rPr>
              <a:t>có</a:t>
            </a: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3600" b="1">
                <a:solidFill>
                  <a:srgbClr val="001F5F"/>
                </a:solidFill>
                <a:latin typeface="Arial"/>
                <a:cs typeface="Arial"/>
              </a:rPr>
              <a:t>cạnh</a:t>
            </a:r>
            <a:r>
              <a:rPr dirty="0" sz="3600" spc="-1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1 </a:t>
            </a:r>
            <a:r>
              <a:rPr dirty="0" sz="3600" spc="-25" b="1">
                <a:solidFill>
                  <a:srgbClr val="FF0000"/>
                </a:solidFill>
                <a:latin typeface="Arial"/>
                <a:cs typeface="Arial"/>
              </a:rPr>
              <a:t>km.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30568" y="3060190"/>
            <a:ext cx="2316479" cy="3785615"/>
          </a:xfrm>
          <a:prstGeom prst="rect">
            <a:avLst/>
          </a:prstGeom>
        </p:spPr>
      </p:pic>
      <p:sp>
        <p:nvSpPr>
          <p:cNvPr id="16" name="object 16" descr=""/>
          <p:cNvSpPr/>
          <p:nvPr/>
        </p:nvSpPr>
        <p:spPr>
          <a:xfrm>
            <a:off x="1709166" y="2348483"/>
            <a:ext cx="3978910" cy="1760220"/>
          </a:xfrm>
          <a:custGeom>
            <a:avLst/>
            <a:gdLst/>
            <a:ahLst/>
            <a:cxnLst/>
            <a:rect l="l" t="t" r="r" b="b"/>
            <a:pathLst>
              <a:path w="3978910" h="1760220">
                <a:moveTo>
                  <a:pt x="626364" y="1728216"/>
                </a:moveTo>
                <a:lnTo>
                  <a:pt x="599948" y="1728216"/>
                </a:lnTo>
                <a:lnTo>
                  <a:pt x="569226" y="1727034"/>
                </a:lnTo>
                <a:lnTo>
                  <a:pt x="521271" y="1717611"/>
                </a:lnTo>
                <a:lnTo>
                  <a:pt x="479234" y="1687893"/>
                </a:lnTo>
                <a:lnTo>
                  <a:pt x="460540" y="1641436"/>
                </a:lnTo>
                <a:lnTo>
                  <a:pt x="455866" y="1573187"/>
                </a:lnTo>
                <a:lnTo>
                  <a:pt x="455295" y="1524508"/>
                </a:lnTo>
                <a:lnTo>
                  <a:pt x="455295" y="774065"/>
                </a:lnTo>
                <a:lnTo>
                  <a:pt x="455295" y="575437"/>
                </a:lnTo>
                <a:lnTo>
                  <a:pt x="426974" y="575437"/>
                </a:lnTo>
                <a:lnTo>
                  <a:pt x="0" y="770636"/>
                </a:lnTo>
                <a:lnTo>
                  <a:pt x="15367" y="801370"/>
                </a:lnTo>
                <a:lnTo>
                  <a:pt x="45427" y="789444"/>
                </a:lnTo>
                <a:lnTo>
                  <a:pt x="73164" y="780910"/>
                </a:lnTo>
                <a:lnTo>
                  <a:pt x="98526" y="775779"/>
                </a:lnTo>
                <a:lnTo>
                  <a:pt x="121539" y="774065"/>
                </a:lnTo>
                <a:lnTo>
                  <a:pt x="134848" y="774954"/>
                </a:lnTo>
                <a:lnTo>
                  <a:pt x="179565" y="795591"/>
                </a:lnTo>
                <a:lnTo>
                  <a:pt x="201904" y="836193"/>
                </a:lnTo>
                <a:lnTo>
                  <a:pt x="205765" y="886485"/>
                </a:lnTo>
                <a:lnTo>
                  <a:pt x="206248" y="922909"/>
                </a:lnTo>
                <a:lnTo>
                  <a:pt x="206248" y="1524508"/>
                </a:lnTo>
                <a:lnTo>
                  <a:pt x="205549" y="1574304"/>
                </a:lnTo>
                <a:lnTo>
                  <a:pt x="203466" y="1614157"/>
                </a:lnTo>
                <a:lnTo>
                  <a:pt x="195072" y="1664081"/>
                </a:lnTo>
                <a:lnTo>
                  <a:pt x="166865" y="1701711"/>
                </a:lnTo>
                <a:lnTo>
                  <a:pt x="109956" y="1723936"/>
                </a:lnTo>
                <a:lnTo>
                  <a:pt x="46228" y="1728216"/>
                </a:lnTo>
                <a:lnTo>
                  <a:pt x="15367" y="1728216"/>
                </a:lnTo>
                <a:lnTo>
                  <a:pt x="15367" y="1759839"/>
                </a:lnTo>
                <a:lnTo>
                  <a:pt x="626364" y="1759839"/>
                </a:lnTo>
                <a:lnTo>
                  <a:pt x="626364" y="1728216"/>
                </a:lnTo>
                <a:close/>
              </a:path>
              <a:path w="3978910" h="1760220">
                <a:moveTo>
                  <a:pt x="2189099" y="1729105"/>
                </a:moveTo>
                <a:lnTo>
                  <a:pt x="2148522" y="1719237"/>
                </a:lnTo>
                <a:lnTo>
                  <a:pt x="2115566" y="1696593"/>
                </a:lnTo>
                <a:lnTo>
                  <a:pt x="2083625" y="1656600"/>
                </a:lnTo>
                <a:lnTo>
                  <a:pt x="2056587" y="1618945"/>
                </a:lnTo>
                <a:lnTo>
                  <a:pt x="2022157" y="1569491"/>
                </a:lnTo>
                <a:lnTo>
                  <a:pt x="1900859" y="1391920"/>
                </a:lnTo>
                <a:lnTo>
                  <a:pt x="1880997" y="1362837"/>
                </a:lnTo>
                <a:lnTo>
                  <a:pt x="1792097" y="1232674"/>
                </a:lnTo>
                <a:lnTo>
                  <a:pt x="1879346" y="1147191"/>
                </a:lnTo>
                <a:lnTo>
                  <a:pt x="1930768" y="1097902"/>
                </a:lnTo>
                <a:lnTo>
                  <a:pt x="1973033" y="1059561"/>
                </a:lnTo>
                <a:lnTo>
                  <a:pt x="2006104" y="1032179"/>
                </a:lnTo>
                <a:lnTo>
                  <a:pt x="2050008" y="1006081"/>
                </a:lnTo>
                <a:lnTo>
                  <a:pt x="2094915" y="993889"/>
                </a:lnTo>
                <a:lnTo>
                  <a:pt x="2119757" y="991362"/>
                </a:lnTo>
                <a:lnTo>
                  <a:pt x="2119757" y="959739"/>
                </a:lnTo>
                <a:lnTo>
                  <a:pt x="1761236" y="959739"/>
                </a:lnTo>
                <a:lnTo>
                  <a:pt x="1761236" y="991362"/>
                </a:lnTo>
                <a:lnTo>
                  <a:pt x="1786407" y="995337"/>
                </a:lnTo>
                <a:lnTo>
                  <a:pt x="1807057" y="1000379"/>
                </a:lnTo>
                <a:lnTo>
                  <a:pt x="1843074" y="1021791"/>
                </a:lnTo>
                <a:lnTo>
                  <a:pt x="1853692" y="1052195"/>
                </a:lnTo>
                <a:lnTo>
                  <a:pt x="1852803" y="1063840"/>
                </a:lnTo>
                <a:lnTo>
                  <a:pt x="1839595" y="1100074"/>
                </a:lnTo>
                <a:lnTo>
                  <a:pt x="1814652" y="1132560"/>
                </a:lnTo>
                <a:lnTo>
                  <a:pt x="1768094" y="1180465"/>
                </a:lnTo>
                <a:lnTo>
                  <a:pt x="1582420" y="1362837"/>
                </a:lnTo>
                <a:lnTo>
                  <a:pt x="1582420" y="599440"/>
                </a:lnTo>
                <a:lnTo>
                  <a:pt x="1256411" y="599440"/>
                </a:lnTo>
                <a:lnTo>
                  <a:pt x="1256411" y="631063"/>
                </a:lnTo>
                <a:lnTo>
                  <a:pt x="1280617" y="635469"/>
                </a:lnTo>
                <a:lnTo>
                  <a:pt x="1300314" y="641819"/>
                </a:lnTo>
                <a:lnTo>
                  <a:pt x="1333385" y="675640"/>
                </a:lnTo>
                <a:lnTo>
                  <a:pt x="1341716" y="732104"/>
                </a:lnTo>
                <a:lnTo>
                  <a:pt x="1342771" y="773176"/>
                </a:lnTo>
                <a:lnTo>
                  <a:pt x="1342771" y="1586103"/>
                </a:lnTo>
                <a:lnTo>
                  <a:pt x="1341843" y="1627619"/>
                </a:lnTo>
                <a:lnTo>
                  <a:pt x="1334617" y="1682623"/>
                </a:lnTo>
                <a:lnTo>
                  <a:pt x="1299591" y="1718386"/>
                </a:lnTo>
                <a:lnTo>
                  <a:pt x="1256411" y="1729105"/>
                </a:lnTo>
                <a:lnTo>
                  <a:pt x="1256411" y="1759839"/>
                </a:lnTo>
                <a:lnTo>
                  <a:pt x="1669669" y="1759839"/>
                </a:lnTo>
                <a:lnTo>
                  <a:pt x="1669669" y="1729105"/>
                </a:lnTo>
                <a:lnTo>
                  <a:pt x="1645399" y="1725041"/>
                </a:lnTo>
                <a:lnTo>
                  <a:pt x="1625612" y="1718906"/>
                </a:lnTo>
                <a:lnTo>
                  <a:pt x="1592059" y="1684769"/>
                </a:lnTo>
                <a:lnTo>
                  <a:pt x="1583486" y="1627619"/>
                </a:lnTo>
                <a:lnTo>
                  <a:pt x="1582420" y="1586103"/>
                </a:lnTo>
                <a:lnTo>
                  <a:pt x="1582420" y="1442339"/>
                </a:lnTo>
                <a:lnTo>
                  <a:pt x="1633728" y="1391920"/>
                </a:lnTo>
                <a:lnTo>
                  <a:pt x="1792097" y="1623822"/>
                </a:lnTo>
                <a:lnTo>
                  <a:pt x="1807781" y="1648231"/>
                </a:lnTo>
                <a:lnTo>
                  <a:pt x="1819008" y="1668500"/>
                </a:lnTo>
                <a:lnTo>
                  <a:pt x="1825777" y="1684616"/>
                </a:lnTo>
                <a:lnTo>
                  <a:pt x="1828038" y="1696593"/>
                </a:lnTo>
                <a:lnTo>
                  <a:pt x="1827250" y="1702435"/>
                </a:lnTo>
                <a:lnTo>
                  <a:pt x="1788541" y="1728470"/>
                </a:lnTo>
                <a:lnTo>
                  <a:pt x="1775841" y="1729105"/>
                </a:lnTo>
                <a:lnTo>
                  <a:pt x="1775841" y="1759839"/>
                </a:lnTo>
                <a:lnTo>
                  <a:pt x="2189099" y="1759839"/>
                </a:lnTo>
                <a:lnTo>
                  <a:pt x="2189099" y="1729105"/>
                </a:lnTo>
                <a:close/>
              </a:path>
              <a:path w="3978910" h="1760220">
                <a:moveTo>
                  <a:pt x="3588131" y="1729105"/>
                </a:moveTo>
                <a:lnTo>
                  <a:pt x="3544125" y="1718386"/>
                </a:lnTo>
                <a:lnTo>
                  <a:pt x="3511067" y="1684502"/>
                </a:lnTo>
                <a:lnTo>
                  <a:pt x="3502685" y="1627162"/>
                </a:lnTo>
                <a:lnTo>
                  <a:pt x="3501644" y="1585341"/>
                </a:lnTo>
                <a:lnTo>
                  <a:pt x="3501644" y="1257554"/>
                </a:lnTo>
                <a:lnTo>
                  <a:pt x="3500450" y="1197724"/>
                </a:lnTo>
                <a:lnTo>
                  <a:pt x="3496856" y="1146606"/>
                </a:lnTo>
                <a:lnTo>
                  <a:pt x="3490874" y="1104239"/>
                </a:lnTo>
                <a:lnTo>
                  <a:pt x="3482467" y="1070610"/>
                </a:lnTo>
                <a:lnTo>
                  <a:pt x="3473094" y="1047877"/>
                </a:lnTo>
                <a:lnTo>
                  <a:pt x="3470910" y="1042568"/>
                </a:lnTo>
                <a:lnTo>
                  <a:pt x="3436645" y="994181"/>
                </a:lnTo>
                <a:lnTo>
                  <a:pt x="3387191" y="957173"/>
                </a:lnTo>
                <a:lnTo>
                  <a:pt x="3321088" y="938123"/>
                </a:lnTo>
                <a:lnTo>
                  <a:pt x="3281680" y="935736"/>
                </a:lnTo>
                <a:lnTo>
                  <a:pt x="3247809" y="937882"/>
                </a:lnTo>
                <a:lnTo>
                  <a:pt x="3182137" y="955027"/>
                </a:lnTo>
                <a:lnTo>
                  <a:pt x="3118574" y="989774"/>
                </a:lnTo>
                <a:lnTo>
                  <a:pt x="3086074" y="1014895"/>
                </a:lnTo>
                <a:lnTo>
                  <a:pt x="3052902" y="1045400"/>
                </a:lnTo>
                <a:lnTo>
                  <a:pt x="3019044" y="1081278"/>
                </a:lnTo>
                <a:lnTo>
                  <a:pt x="3003512" y="1046988"/>
                </a:lnTo>
                <a:lnTo>
                  <a:pt x="2963138" y="992022"/>
                </a:lnTo>
                <a:lnTo>
                  <a:pt x="2910878" y="955992"/>
                </a:lnTo>
                <a:lnTo>
                  <a:pt x="2846298" y="937996"/>
                </a:lnTo>
                <a:lnTo>
                  <a:pt x="2809367" y="935736"/>
                </a:lnTo>
                <a:lnTo>
                  <a:pt x="2776613" y="937526"/>
                </a:lnTo>
                <a:lnTo>
                  <a:pt x="2715222" y="951865"/>
                </a:lnTo>
                <a:lnTo>
                  <a:pt x="2657932" y="981443"/>
                </a:lnTo>
                <a:lnTo>
                  <a:pt x="2596972" y="1031735"/>
                </a:lnTo>
                <a:lnTo>
                  <a:pt x="2564638" y="1065022"/>
                </a:lnTo>
                <a:lnTo>
                  <a:pt x="2564638" y="959739"/>
                </a:lnTo>
                <a:lnTo>
                  <a:pt x="2238502" y="959739"/>
                </a:lnTo>
                <a:lnTo>
                  <a:pt x="2238502" y="991362"/>
                </a:lnTo>
                <a:lnTo>
                  <a:pt x="2262784" y="995768"/>
                </a:lnTo>
                <a:lnTo>
                  <a:pt x="2282520" y="1002093"/>
                </a:lnTo>
                <a:lnTo>
                  <a:pt x="2315603" y="1035875"/>
                </a:lnTo>
                <a:lnTo>
                  <a:pt x="2323935" y="1092403"/>
                </a:lnTo>
                <a:lnTo>
                  <a:pt x="2324989" y="1585341"/>
                </a:lnTo>
                <a:lnTo>
                  <a:pt x="2324062" y="1627162"/>
                </a:lnTo>
                <a:lnTo>
                  <a:pt x="2316784" y="1682572"/>
                </a:lnTo>
                <a:lnTo>
                  <a:pt x="2281720" y="1718386"/>
                </a:lnTo>
                <a:lnTo>
                  <a:pt x="2238502" y="1729105"/>
                </a:lnTo>
                <a:lnTo>
                  <a:pt x="2238502" y="1759839"/>
                </a:lnTo>
                <a:lnTo>
                  <a:pt x="2650998" y="1759839"/>
                </a:lnTo>
                <a:lnTo>
                  <a:pt x="2650998" y="1729105"/>
                </a:lnTo>
                <a:lnTo>
                  <a:pt x="2626703" y="1725142"/>
                </a:lnTo>
                <a:lnTo>
                  <a:pt x="2607081" y="1718475"/>
                </a:lnTo>
                <a:lnTo>
                  <a:pt x="2574010" y="1679854"/>
                </a:lnTo>
                <a:lnTo>
                  <a:pt x="2565730" y="1624507"/>
                </a:lnTo>
                <a:lnTo>
                  <a:pt x="2564638" y="1585341"/>
                </a:lnTo>
                <a:lnTo>
                  <a:pt x="2564638" y="1155700"/>
                </a:lnTo>
                <a:lnTo>
                  <a:pt x="2608669" y="1100937"/>
                </a:lnTo>
                <a:lnTo>
                  <a:pt x="2650236" y="1065022"/>
                </a:lnTo>
                <a:lnTo>
                  <a:pt x="2695892" y="1048118"/>
                </a:lnTo>
                <a:lnTo>
                  <a:pt x="2712593" y="1046988"/>
                </a:lnTo>
                <a:lnTo>
                  <a:pt x="2723997" y="1047965"/>
                </a:lnTo>
                <a:lnTo>
                  <a:pt x="2765196" y="1070889"/>
                </a:lnTo>
                <a:lnTo>
                  <a:pt x="2784475" y="1105154"/>
                </a:lnTo>
                <a:lnTo>
                  <a:pt x="2790926" y="1152893"/>
                </a:lnTo>
                <a:lnTo>
                  <a:pt x="2792565" y="1192009"/>
                </a:lnTo>
                <a:lnTo>
                  <a:pt x="2793111" y="1241310"/>
                </a:lnTo>
                <a:lnTo>
                  <a:pt x="2793111" y="1585341"/>
                </a:lnTo>
                <a:lnTo>
                  <a:pt x="2791485" y="1643164"/>
                </a:lnTo>
                <a:lnTo>
                  <a:pt x="2782659" y="1686521"/>
                </a:lnTo>
                <a:lnTo>
                  <a:pt x="2750477" y="1719033"/>
                </a:lnTo>
                <a:lnTo>
                  <a:pt x="2708402" y="1729105"/>
                </a:lnTo>
                <a:lnTo>
                  <a:pt x="2708402" y="1759839"/>
                </a:lnTo>
                <a:lnTo>
                  <a:pt x="3122549" y="1759839"/>
                </a:lnTo>
                <a:lnTo>
                  <a:pt x="3122549" y="1729105"/>
                </a:lnTo>
                <a:lnTo>
                  <a:pt x="3096971" y="1725637"/>
                </a:lnTo>
                <a:lnTo>
                  <a:pt x="3075889" y="1718614"/>
                </a:lnTo>
                <a:lnTo>
                  <a:pt x="3040900" y="1678838"/>
                </a:lnTo>
                <a:lnTo>
                  <a:pt x="3033661" y="1624507"/>
                </a:lnTo>
                <a:lnTo>
                  <a:pt x="3032760" y="1585341"/>
                </a:lnTo>
                <a:lnTo>
                  <a:pt x="3032760" y="1155700"/>
                </a:lnTo>
                <a:lnTo>
                  <a:pt x="3071025" y="1108544"/>
                </a:lnTo>
                <a:lnTo>
                  <a:pt x="3100794" y="1081278"/>
                </a:lnTo>
                <a:lnTo>
                  <a:pt x="3146298" y="1054633"/>
                </a:lnTo>
                <a:lnTo>
                  <a:pt x="3183382" y="1047877"/>
                </a:lnTo>
                <a:lnTo>
                  <a:pt x="3195358" y="1048766"/>
                </a:lnTo>
                <a:lnTo>
                  <a:pt x="3235096" y="1069975"/>
                </a:lnTo>
                <a:lnTo>
                  <a:pt x="3253486" y="1105154"/>
                </a:lnTo>
                <a:lnTo>
                  <a:pt x="3259874" y="1153756"/>
                </a:lnTo>
                <a:lnTo>
                  <a:pt x="3261436" y="1192009"/>
                </a:lnTo>
                <a:lnTo>
                  <a:pt x="3261995" y="1241310"/>
                </a:lnTo>
                <a:lnTo>
                  <a:pt x="3261995" y="1585341"/>
                </a:lnTo>
                <a:lnTo>
                  <a:pt x="3258159" y="1653324"/>
                </a:lnTo>
                <a:lnTo>
                  <a:pt x="3246628" y="1691386"/>
                </a:lnTo>
                <a:lnTo>
                  <a:pt x="3217113" y="1717484"/>
                </a:lnTo>
                <a:lnTo>
                  <a:pt x="3174746" y="1729105"/>
                </a:lnTo>
                <a:lnTo>
                  <a:pt x="3174746" y="1759839"/>
                </a:lnTo>
                <a:lnTo>
                  <a:pt x="3588131" y="1759839"/>
                </a:lnTo>
                <a:lnTo>
                  <a:pt x="3588131" y="1729105"/>
                </a:lnTo>
                <a:close/>
              </a:path>
              <a:path w="3978910" h="1760220">
                <a:moveTo>
                  <a:pt x="3978783" y="492379"/>
                </a:moveTo>
                <a:lnTo>
                  <a:pt x="3960876" y="492379"/>
                </a:lnTo>
                <a:lnTo>
                  <a:pt x="3952875" y="508050"/>
                </a:lnTo>
                <a:lnTo>
                  <a:pt x="3945648" y="520763"/>
                </a:lnTo>
                <a:lnTo>
                  <a:pt x="3914762" y="549808"/>
                </a:lnTo>
                <a:lnTo>
                  <a:pt x="3861727" y="556615"/>
                </a:lnTo>
                <a:lnTo>
                  <a:pt x="3837305" y="556895"/>
                </a:lnTo>
                <a:lnTo>
                  <a:pt x="3691890" y="556895"/>
                </a:lnTo>
                <a:lnTo>
                  <a:pt x="3737686" y="511454"/>
                </a:lnTo>
                <a:lnTo>
                  <a:pt x="3778631" y="468947"/>
                </a:lnTo>
                <a:lnTo>
                  <a:pt x="3814737" y="429399"/>
                </a:lnTo>
                <a:lnTo>
                  <a:pt x="3845991" y="392798"/>
                </a:lnTo>
                <a:lnTo>
                  <a:pt x="3872395" y="359143"/>
                </a:lnTo>
                <a:lnTo>
                  <a:pt x="3910711" y="300736"/>
                </a:lnTo>
                <a:lnTo>
                  <a:pt x="3938308" y="233324"/>
                </a:lnTo>
                <a:lnTo>
                  <a:pt x="3947541" y="166751"/>
                </a:lnTo>
                <a:lnTo>
                  <a:pt x="3946042" y="148323"/>
                </a:lnTo>
                <a:lnTo>
                  <a:pt x="3934091" y="109512"/>
                </a:lnTo>
                <a:lnTo>
                  <a:pt x="3910609" y="69507"/>
                </a:lnTo>
                <a:lnTo>
                  <a:pt x="3877602" y="36880"/>
                </a:lnTo>
                <a:lnTo>
                  <a:pt x="3835997" y="13449"/>
                </a:lnTo>
                <a:lnTo>
                  <a:pt x="3789375" y="1498"/>
                </a:lnTo>
                <a:lnTo>
                  <a:pt x="3764407" y="0"/>
                </a:lnTo>
                <a:lnTo>
                  <a:pt x="3729659" y="2857"/>
                </a:lnTo>
                <a:lnTo>
                  <a:pt x="3666604" y="25717"/>
                </a:lnTo>
                <a:lnTo>
                  <a:pt x="3612705" y="71615"/>
                </a:lnTo>
                <a:lnTo>
                  <a:pt x="3590633" y="103733"/>
                </a:lnTo>
                <a:lnTo>
                  <a:pt x="3572027" y="142100"/>
                </a:lnTo>
                <a:lnTo>
                  <a:pt x="3556889" y="186690"/>
                </a:lnTo>
                <a:lnTo>
                  <a:pt x="3575304" y="193040"/>
                </a:lnTo>
                <a:lnTo>
                  <a:pt x="3598494" y="159639"/>
                </a:lnTo>
                <a:lnTo>
                  <a:pt x="3625989" y="135788"/>
                </a:lnTo>
                <a:lnTo>
                  <a:pt x="3657790" y="121488"/>
                </a:lnTo>
                <a:lnTo>
                  <a:pt x="3693922" y="116713"/>
                </a:lnTo>
                <a:lnTo>
                  <a:pt x="3716299" y="118859"/>
                </a:lnTo>
                <a:lnTo>
                  <a:pt x="3755758" y="136055"/>
                </a:lnTo>
                <a:lnTo>
                  <a:pt x="3786873" y="169494"/>
                </a:lnTo>
                <a:lnTo>
                  <a:pt x="3803015" y="212826"/>
                </a:lnTo>
                <a:lnTo>
                  <a:pt x="3805047" y="237744"/>
                </a:lnTo>
                <a:lnTo>
                  <a:pt x="3802608" y="273697"/>
                </a:lnTo>
                <a:lnTo>
                  <a:pt x="3783126" y="346938"/>
                </a:lnTo>
                <a:lnTo>
                  <a:pt x="3766058" y="384175"/>
                </a:lnTo>
                <a:lnTo>
                  <a:pt x="3732123" y="438569"/>
                </a:lnTo>
                <a:lnTo>
                  <a:pt x="3706380" y="474459"/>
                </a:lnTo>
                <a:lnTo>
                  <a:pt x="3674783" y="516153"/>
                </a:lnTo>
                <a:lnTo>
                  <a:pt x="3637343" y="563638"/>
                </a:lnTo>
                <a:lnTo>
                  <a:pt x="3594062" y="616927"/>
                </a:lnTo>
                <a:lnTo>
                  <a:pt x="3544951" y="676021"/>
                </a:lnTo>
                <a:lnTo>
                  <a:pt x="3544951" y="686943"/>
                </a:lnTo>
                <a:lnTo>
                  <a:pt x="3941064" y="686943"/>
                </a:lnTo>
                <a:lnTo>
                  <a:pt x="3978783" y="4923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893807" y="3203446"/>
            <a:ext cx="2298192" cy="364235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31079" y="4384547"/>
            <a:ext cx="3138678" cy="161315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203704" y="364236"/>
            <a:ext cx="9469755" cy="3957320"/>
            <a:chOff x="2203704" y="364236"/>
            <a:chExt cx="9469755" cy="395732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49112" y="2308859"/>
              <a:ext cx="1024889" cy="201244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3704" y="364236"/>
              <a:ext cx="9469374" cy="209016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46075" rIns="0" bIns="0" rtlCol="0" vert="horz">
            <a:spAutoFit/>
          </a:bodyPr>
          <a:lstStyle/>
          <a:p>
            <a:pPr marL="2534920">
              <a:lnSpc>
                <a:spcPct val="100000"/>
              </a:lnSpc>
              <a:spcBef>
                <a:spcPts val="100"/>
              </a:spcBef>
            </a:pPr>
            <a:r>
              <a:rPr dirty="0" sz="7200" spc="-229">
                <a:solidFill>
                  <a:srgbClr val="FFFFFF"/>
                </a:solidFill>
              </a:rPr>
              <a:t>Ki</a:t>
            </a:r>
            <a:r>
              <a:rPr dirty="0" sz="7200" spc="-215">
                <a:solidFill>
                  <a:srgbClr val="FFFFFF"/>
                </a:solidFill>
              </a:rPr>
              <a:t> </a:t>
            </a:r>
            <a:r>
              <a:rPr dirty="0" sz="7200">
                <a:solidFill>
                  <a:srgbClr val="FFFFFF"/>
                </a:solidFill>
              </a:rPr>
              <a:t>–</a:t>
            </a:r>
            <a:r>
              <a:rPr dirty="0" sz="7200" spc="-210">
                <a:solidFill>
                  <a:srgbClr val="FFFFFF"/>
                </a:solidFill>
              </a:rPr>
              <a:t> </a:t>
            </a:r>
            <a:r>
              <a:rPr dirty="0" sz="7200" spc="335">
                <a:solidFill>
                  <a:srgbClr val="FFFFFF"/>
                </a:solidFill>
              </a:rPr>
              <a:t>lô</a:t>
            </a:r>
            <a:r>
              <a:rPr dirty="0" sz="7200" spc="-220">
                <a:solidFill>
                  <a:srgbClr val="FFFFFF"/>
                </a:solidFill>
              </a:rPr>
              <a:t> </a:t>
            </a:r>
            <a:r>
              <a:rPr dirty="0" sz="7200">
                <a:solidFill>
                  <a:srgbClr val="FFFFFF"/>
                </a:solidFill>
              </a:rPr>
              <a:t>–</a:t>
            </a:r>
            <a:r>
              <a:rPr dirty="0" sz="7200" spc="-220">
                <a:solidFill>
                  <a:srgbClr val="FFFFFF"/>
                </a:solidFill>
              </a:rPr>
              <a:t> </a:t>
            </a:r>
            <a:r>
              <a:rPr dirty="0" sz="7200" spc="380">
                <a:solidFill>
                  <a:srgbClr val="FFFFFF"/>
                </a:solidFill>
              </a:rPr>
              <a:t>mét</a:t>
            </a:r>
            <a:r>
              <a:rPr dirty="0" sz="7200" spc="-210">
                <a:solidFill>
                  <a:srgbClr val="FFFFFF"/>
                </a:solidFill>
              </a:rPr>
              <a:t> </a:t>
            </a:r>
            <a:r>
              <a:rPr dirty="0" sz="7200" spc="285">
                <a:solidFill>
                  <a:srgbClr val="FFFFFF"/>
                </a:solidFill>
              </a:rPr>
              <a:t>vuông</a:t>
            </a:r>
            <a:endParaRPr sz="7200"/>
          </a:p>
        </p:txBody>
      </p:sp>
      <p:sp>
        <p:nvSpPr>
          <p:cNvPr id="8" name="object 8" descr=""/>
          <p:cNvSpPr/>
          <p:nvPr/>
        </p:nvSpPr>
        <p:spPr>
          <a:xfrm>
            <a:off x="5536438" y="4711953"/>
            <a:ext cx="1886585" cy="1078865"/>
          </a:xfrm>
          <a:custGeom>
            <a:avLst/>
            <a:gdLst/>
            <a:ahLst/>
            <a:cxnLst/>
            <a:rect l="l" t="t" r="r" b="b"/>
            <a:pathLst>
              <a:path w="1886584" h="1078864">
                <a:moveTo>
                  <a:pt x="640334" y="1042454"/>
                </a:moveTo>
                <a:lnTo>
                  <a:pt x="601230" y="1021384"/>
                </a:lnTo>
                <a:lnTo>
                  <a:pt x="568667" y="981773"/>
                </a:lnTo>
                <a:lnTo>
                  <a:pt x="451713" y="809498"/>
                </a:lnTo>
                <a:lnTo>
                  <a:pt x="416369" y="757174"/>
                </a:lnTo>
                <a:lnTo>
                  <a:pt x="400939" y="734314"/>
                </a:lnTo>
                <a:lnTo>
                  <a:pt x="480060" y="660654"/>
                </a:lnTo>
                <a:lnTo>
                  <a:pt x="528726" y="617308"/>
                </a:lnTo>
                <a:lnTo>
                  <a:pt x="562356" y="591947"/>
                </a:lnTo>
                <a:lnTo>
                  <a:pt x="598893" y="574713"/>
                </a:lnTo>
                <a:lnTo>
                  <a:pt x="609854" y="572262"/>
                </a:lnTo>
                <a:lnTo>
                  <a:pt x="609854" y="537337"/>
                </a:lnTo>
                <a:lnTo>
                  <a:pt x="337058" y="537337"/>
                </a:lnTo>
                <a:lnTo>
                  <a:pt x="337058" y="572262"/>
                </a:lnTo>
                <a:lnTo>
                  <a:pt x="357873" y="577456"/>
                </a:lnTo>
                <a:lnTo>
                  <a:pt x="372706" y="586549"/>
                </a:lnTo>
                <a:lnTo>
                  <a:pt x="381596" y="599554"/>
                </a:lnTo>
                <a:lnTo>
                  <a:pt x="384556" y="616458"/>
                </a:lnTo>
                <a:lnTo>
                  <a:pt x="384556" y="624459"/>
                </a:lnTo>
                <a:lnTo>
                  <a:pt x="369100" y="662965"/>
                </a:lnTo>
                <a:lnTo>
                  <a:pt x="337731" y="699833"/>
                </a:lnTo>
                <a:lnTo>
                  <a:pt x="304901" y="729246"/>
                </a:lnTo>
                <a:lnTo>
                  <a:pt x="272808" y="751179"/>
                </a:lnTo>
                <a:lnTo>
                  <a:pt x="237363" y="757174"/>
                </a:lnTo>
                <a:lnTo>
                  <a:pt x="219329" y="757174"/>
                </a:lnTo>
                <a:lnTo>
                  <a:pt x="219329" y="297307"/>
                </a:lnTo>
                <a:lnTo>
                  <a:pt x="151638" y="297307"/>
                </a:lnTo>
                <a:lnTo>
                  <a:pt x="0" y="305054"/>
                </a:lnTo>
                <a:lnTo>
                  <a:pt x="0" y="340995"/>
                </a:lnTo>
                <a:lnTo>
                  <a:pt x="10655" y="343255"/>
                </a:lnTo>
                <a:lnTo>
                  <a:pt x="19773" y="345655"/>
                </a:lnTo>
                <a:lnTo>
                  <a:pt x="52705" y="371221"/>
                </a:lnTo>
                <a:lnTo>
                  <a:pt x="60325" y="415747"/>
                </a:lnTo>
                <a:lnTo>
                  <a:pt x="61468" y="454634"/>
                </a:lnTo>
                <a:lnTo>
                  <a:pt x="61645" y="473417"/>
                </a:lnTo>
                <a:lnTo>
                  <a:pt x="61645" y="937272"/>
                </a:lnTo>
                <a:lnTo>
                  <a:pt x="59829" y="983437"/>
                </a:lnTo>
                <a:lnTo>
                  <a:pt x="46609" y="1021448"/>
                </a:lnTo>
                <a:lnTo>
                  <a:pt x="43180" y="1025994"/>
                </a:lnTo>
                <a:lnTo>
                  <a:pt x="6604" y="1042454"/>
                </a:lnTo>
                <a:lnTo>
                  <a:pt x="6604" y="1078445"/>
                </a:lnTo>
                <a:lnTo>
                  <a:pt x="273812" y="1078445"/>
                </a:lnTo>
                <a:lnTo>
                  <a:pt x="273812" y="1042454"/>
                </a:lnTo>
                <a:lnTo>
                  <a:pt x="261010" y="1038618"/>
                </a:lnTo>
                <a:lnTo>
                  <a:pt x="250456" y="1034199"/>
                </a:lnTo>
                <a:lnTo>
                  <a:pt x="224675" y="1001598"/>
                </a:lnTo>
                <a:lnTo>
                  <a:pt x="219519" y="944714"/>
                </a:lnTo>
                <a:lnTo>
                  <a:pt x="219329" y="809498"/>
                </a:lnTo>
                <a:lnTo>
                  <a:pt x="255651" y="809498"/>
                </a:lnTo>
                <a:lnTo>
                  <a:pt x="291096" y="834428"/>
                </a:lnTo>
                <a:lnTo>
                  <a:pt x="364045" y="942111"/>
                </a:lnTo>
                <a:lnTo>
                  <a:pt x="388683" y="983437"/>
                </a:lnTo>
                <a:lnTo>
                  <a:pt x="398195" y="1017282"/>
                </a:lnTo>
                <a:lnTo>
                  <a:pt x="396722" y="1026198"/>
                </a:lnTo>
                <a:lnTo>
                  <a:pt x="392087" y="1033589"/>
                </a:lnTo>
                <a:lnTo>
                  <a:pt x="384390" y="1039012"/>
                </a:lnTo>
                <a:lnTo>
                  <a:pt x="373634" y="1042454"/>
                </a:lnTo>
                <a:lnTo>
                  <a:pt x="373634" y="1078445"/>
                </a:lnTo>
                <a:lnTo>
                  <a:pt x="640334" y="1078445"/>
                </a:lnTo>
                <a:lnTo>
                  <a:pt x="640334" y="1042454"/>
                </a:lnTo>
                <a:close/>
              </a:path>
              <a:path w="1886584" h="1078864">
                <a:moveTo>
                  <a:pt x="1589786" y="1042454"/>
                </a:moveTo>
                <a:lnTo>
                  <a:pt x="1552448" y="1025080"/>
                </a:lnTo>
                <a:lnTo>
                  <a:pt x="1536966" y="984707"/>
                </a:lnTo>
                <a:lnTo>
                  <a:pt x="1534922" y="944067"/>
                </a:lnTo>
                <a:lnTo>
                  <a:pt x="1534668" y="721741"/>
                </a:lnTo>
                <a:lnTo>
                  <a:pt x="1534134" y="697509"/>
                </a:lnTo>
                <a:lnTo>
                  <a:pt x="1529943" y="654405"/>
                </a:lnTo>
                <a:lnTo>
                  <a:pt x="1519847" y="614299"/>
                </a:lnTo>
                <a:lnTo>
                  <a:pt x="1515275" y="602538"/>
                </a:lnTo>
                <a:lnTo>
                  <a:pt x="1489354" y="564349"/>
                </a:lnTo>
                <a:lnTo>
                  <a:pt x="1452118" y="540131"/>
                </a:lnTo>
                <a:lnTo>
                  <a:pt x="1400708" y="529310"/>
                </a:lnTo>
                <a:lnTo>
                  <a:pt x="1379855" y="528574"/>
                </a:lnTo>
                <a:lnTo>
                  <a:pt x="1357972" y="529882"/>
                </a:lnTo>
                <a:lnTo>
                  <a:pt x="1315542" y="540308"/>
                </a:lnTo>
                <a:lnTo>
                  <a:pt x="1273746" y="561619"/>
                </a:lnTo>
                <a:lnTo>
                  <a:pt x="1225880" y="597623"/>
                </a:lnTo>
                <a:lnTo>
                  <a:pt x="1199261" y="621411"/>
                </a:lnTo>
                <a:lnTo>
                  <a:pt x="1196390" y="614299"/>
                </a:lnTo>
                <a:lnTo>
                  <a:pt x="1178090" y="579983"/>
                </a:lnTo>
                <a:lnTo>
                  <a:pt x="1148664" y="551726"/>
                </a:lnTo>
                <a:lnTo>
                  <a:pt x="1109751" y="534479"/>
                </a:lnTo>
                <a:lnTo>
                  <a:pt x="1056881" y="528574"/>
                </a:lnTo>
                <a:lnTo>
                  <a:pt x="1036243" y="529793"/>
                </a:lnTo>
                <a:lnTo>
                  <a:pt x="995616" y="539407"/>
                </a:lnTo>
                <a:lnTo>
                  <a:pt x="955078" y="558990"/>
                </a:lnTo>
                <a:lnTo>
                  <a:pt x="910361" y="591705"/>
                </a:lnTo>
                <a:lnTo>
                  <a:pt x="886206" y="613156"/>
                </a:lnTo>
                <a:lnTo>
                  <a:pt x="879602" y="611505"/>
                </a:lnTo>
                <a:lnTo>
                  <a:pt x="887857" y="533019"/>
                </a:lnTo>
                <a:lnTo>
                  <a:pt x="819023" y="533019"/>
                </a:lnTo>
                <a:lnTo>
                  <a:pt x="669671" y="537337"/>
                </a:lnTo>
                <a:lnTo>
                  <a:pt x="669671" y="574421"/>
                </a:lnTo>
                <a:lnTo>
                  <a:pt x="681761" y="577291"/>
                </a:lnTo>
                <a:lnTo>
                  <a:pt x="691934" y="580364"/>
                </a:lnTo>
                <a:lnTo>
                  <a:pt x="722249" y="606298"/>
                </a:lnTo>
                <a:lnTo>
                  <a:pt x="729373" y="647573"/>
                </a:lnTo>
                <a:lnTo>
                  <a:pt x="730008" y="932637"/>
                </a:lnTo>
                <a:lnTo>
                  <a:pt x="729894" y="945515"/>
                </a:lnTo>
                <a:lnTo>
                  <a:pt x="726567" y="992809"/>
                </a:lnTo>
                <a:lnTo>
                  <a:pt x="706920" y="1029360"/>
                </a:lnTo>
                <a:lnTo>
                  <a:pt x="676656" y="1042454"/>
                </a:lnTo>
                <a:lnTo>
                  <a:pt x="676656" y="1078445"/>
                </a:lnTo>
                <a:lnTo>
                  <a:pt x="938022" y="1078445"/>
                </a:lnTo>
                <a:lnTo>
                  <a:pt x="938022" y="1042454"/>
                </a:lnTo>
                <a:lnTo>
                  <a:pt x="926655" y="1039101"/>
                </a:lnTo>
                <a:lnTo>
                  <a:pt x="917143" y="1035024"/>
                </a:lnTo>
                <a:lnTo>
                  <a:pt x="892695" y="1002118"/>
                </a:lnTo>
                <a:lnTo>
                  <a:pt x="888072" y="945515"/>
                </a:lnTo>
                <a:lnTo>
                  <a:pt x="887857" y="709676"/>
                </a:lnTo>
                <a:lnTo>
                  <a:pt x="888784" y="697115"/>
                </a:lnTo>
                <a:lnTo>
                  <a:pt x="902843" y="661670"/>
                </a:lnTo>
                <a:lnTo>
                  <a:pt x="929309" y="633704"/>
                </a:lnTo>
                <a:lnTo>
                  <a:pt x="971994" y="615086"/>
                </a:lnTo>
                <a:lnTo>
                  <a:pt x="982218" y="614299"/>
                </a:lnTo>
                <a:lnTo>
                  <a:pt x="989495" y="614540"/>
                </a:lnTo>
                <a:lnTo>
                  <a:pt x="1029843" y="633730"/>
                </a:lnTo>
                <a:lnTo>
                  <a:pt x="1047115" y="674243"/>
                </a:lnTo>
                <a:lnTo>
                  <a:pt x="1051687" y="714375"/>
                </a:lnTo>
                <a:lnTo>
                  <a:pt x="1052982" y="932637"/>
                </a:lnTo>
                <a:lnTo>
                  <a:pt x="1052868" y="945515"/>
                </a:lnTo>
                <a:lnTo>
                  <a:pt x="1049782" y="993635"/>
                </a:lnTo>
                <a:lnTo>
                  <a:pt x="1031214" y="1030389"/>
                </a:lnTo>
                <a:lnTo>
                  <a:pt x="1002411" y="1042454"/>
                </a:lnTo>
                <a:lnTo>
                  <a:pt x="1002411" y="1078445"/>
                </a:lnTo>
                <a:lnTo>
                  <a:pt x="1261999" y="1078445"/>
                </a:lnTo>
                <a:lnTo>
                  <a:pt x="1261999" y="1042454"/>
                </a:lnTo>
                <a:lnTo>
                  <a:pt x="1252562" y="1039571"/>
                </a:lnTo>
                <a:lnTo>
                  <a:pt x="1244473" y="1036383"/>
                </a:lnTo>
                <a:lnTo>
                  <a:pt x="1216304" y="1002703"/>
                </a:lnTo>
                <a:lnTo>
                  <a:pt x="1211618" y="953541"/>
                </a:lnTo>
                <a:lnTo>
                  <a:pt x="1211389" y="938276"/>
                </a:lnTo>
                <a:lnTo>
                  <a:pt x="1211453" y="727481"/>
                </a:lnTo>
                <a:lnTo>
                  <a:pt x="1215910" y="683158"/>
                </a:lnTo>
                <a:lnTo>
                  <a:pt x="1238770" y="645668"/>
                </a:lnTo>
                <a:lnTo>
                  <a:pt x="1272755" y="621411"/>
                </a:lnTo>
                <a:lnTo>
                  <a:pt x="1305687" y="614299"/>
                </a:lnTo>
                <a:lnTo>
                  <a:pt x="1315491" y="614781"/>
                </a:lnTo>
                <a:lnTo>
                  <a:pt x="1351114" y="632002"/>
                </a:lnTo>
                <a:lnTo>
                  <a:pt x="1369009" y="667804"/>
                </a:lnTo>
                <a:lnTo>
                  <a:pt x="1375232" y="711835"/>
                </a:lnTo>
                <a:lnTo>
                  <a:pt x="1376857" y="751789"/>
                </a:lnTo>
                <a:lnTo>
                  <a:pt x="1376946" y="932637"/>
                </a:lnTo>
                <a:lnTo>
                  <a:pt x="1376832" y="945515"/>
                </a:lnTo>
                <a:lnTo>
                  <a:pt x="1373505" y="993355"/>
                </a:lnTo>
                <a:lnTo>
                  <a:pt x="1355128" y="1030389"/>
                </a:lnTo>
                <a:lnTo>
                  <a:pt x="1326896" y="1042454"/>
                </a:lnTo>
                <a:lnTo>
                  <a:pt x="1326896" y="1078445"/>
                </a:lnTo>
                <a:lnTo>
                  <a:pt x="1589786" y="1078445"/>
                </a:lnTo>
                <a:lnTo>
                  <a:pt x="1589786" y="1042454"/>
                </a:lnTo>
                <a:close/>
              </a:path>
              <a:path w="1886584" h="1078864">
                <a:moveTo>
                  <a:pt x="1886331" y="380619"/>
                </a:moveTo>
                <a:lnTo>
                  <a:pt x="1843532" y="380619"/>
                </a:lnTo>
                <a:lnTo>
                  <a:pt x="1841169" y="388823"/>
                </a:lnTo>
                <a:lnTo>
                  <a:pt x="1838490" y="395897"/>
                </a:lnTo>
                <a:lnTo>
                  <a:pt x="1806740" y="420674"/>
                </a:lnTo>
                <a:lnTo>
                  <a:pt x="1777365" y="422656"/>
                </a:lnTo>
                <a:lnTo>
                  <a:pt x="1645285" y="422656"/>
                </a:lnTo>
                <a:lnTo>
                  <a:pt x="1645285" y="418973"/>
                </a:lnTo>
                <a:lnTo>
                  <a:pt x="1652016" y="410197"/>
                </a:lnTo>
                <a:lnTo>
                  <a:pt x="1682115" y="374396"/>
                </a:lnTo>
                <a:lnTo>
                  <a:pt x="1707959" y="346125"/>
                </a:lnTo>
                <a:lnTo>
                  <a:pt x="1735709" y="318135"/>
                </a:lnTo>
                <a:lnTo>
                  <a:pt x="1765376" y="289712"/>
                </a:lnTo>
                <a:lnTo>
                  <a:pt x="1790407" y="264782"/>
                </a:lnTo>
                <a:lnTo>
                  <a:pt x="1826641" y="225425"/>
                </a:lnTo>
                <a:lnTo>
                  <a:pt x="1849628" y="194843"/>
                </a:lnTo>
                <a:lnTo>
                  <a:pt x="1869427" y="154863"/>
                </a:lnTo>
                <a:lnTo>
                  <a:pt x="1875536" y="113030"/>
                </a:lnTo>
                <a:lnTo>
                  <a:pt x="1874570" y="96875"/>
                </a:lnTo>
                <a:lnTo>
                  <a:pt x="1860169" y="54483"/>
                </a:lnTo>
                <a:lnTo>
                  <a:pt x="1826196" y="22669"/>
                </a:lnTo>
                <a:lnTo>
                  <a:pt x="1770481" y="3644"/>
                </a:lnTo>
                <a:lnTo>
                  <a:pt x="1720850" y="0"/>
                </a:lnTo>
                <a:lnTo>
                  <a:pt x="1706359" y="228"/>
                </a:lnTo>
                <a:lnTo>
                  <a:pt x="1666240" y="3683"/>
                </a:lnTo>
                <a:lnTo>
                  <a:pt x="1628317" y="11226"/>
                </a:lnTo>
                <a:lnTo>
                  <a:pt x="1584909" y="24663"/>
                </a:lnTo>
                <a:lnTo>
                  <a:pt x="1544447" y="40132"/>
                </a:lnTo>
                <a:lnTo>
                  <a:pt x="1544447" y="128016"/>
                </a:lnTo>
                <a:lnTo>
                  <a:pt x="1611376" y="128016"/>
                </a:lnTo>
                <a:lnTo>
                  <a:pt x="1616506" y="106807"/>
                </a:lnTo>
                <a:lnTo>
                  <a:pt x="1622971" y="88671"/>
                </a:lnTo>
                <a:lnTo>
                  <a:pt x="1650250" y="52362"/>
                </a:lnTo>
                <a:lnTo>
                  <a:pt x="1689227" y="40513"/>
                </a:lnTo>
                <a:lnTo>
                  <a:pt x="1704174" y="41973"/>
                </a:lnTo>
                <a:lnTo>
                  <a:pt x="1739011" y="63754"/>
                </a:lnTo>
                <a:lnTo>
                  <a:pt x="1756143" y="108635"/>
                </a:lnTo>
                <a:lnTo>
                  <a:pt x="1757299" y="128016"/>
                </a:lnTo>
                <a:lnTo>
                  <a:pt x="1756625" y="142379"/>
                </a:lnTo>
                <a:lnTo>
                  <a:pt x="1746885" y="184150"/>
                </a:lnTo>
                <a:lnTo>
                  <a:pt x="1725218" y="226783"/>
                </a:lnTo>
                <a:lnTo>
                  <a:pt x="1689582" y="276479"/>
                </a:lnTo>
                <a:lnTo>
                  <a:pt x="1633804" y="343992"/>
                </a:lnTo>
                <a:lnTo>
                  <a:pt x="1615020" y="367461"/>
                </a:lnTo>
                <a:lnTo>
                  <a:pt x="1582166" y="411480"/>
                </a:lnTo>
                <a:lnTo>
                  <a:pt x="1556080" y="451967"/>
                </a:lnTo>
                <a:lnTo>
                  <a:pt x="1536954" y="489204"/>
                </a:lnTo>
                <a:lnTo>
                  <a:pt x="1536954" y="513842"/>
                </a:lnTo>
                <a:lnTo>
                  <a:pt x="1877822" y="513842"/>
                </a:lnTo>
                <a:lnTo>
                  <a:pt x="1886331" y="3806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 descr=""/>
          <p:cNvGrpSpPr/>
          <p:nvPr/>
        </p:nvGrpSpPr>
        <p:grpSpPr>
          <a:xfrm>
            <a:off x="0" y="0"/>
            <a:ext cx="11574145" cy="6858000"/>
            <a:chOff x="0" y="0"/>
            <a:chExt cx="11574145" cy="685800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52915" y="4046220"/>
              <a:ext cx="2721102" cy="281177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8095" y="339852"/>
              <a:ext cx="722687" cy="722433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69962" y="341445"/>
              <a:ext cx="721360" cy="721360"/>
            </a:xfrm>
            <a:custGeom>
              <a:avLst/>
              <a:gdLst/>
              <a:ahLst/>
              <a:cxnLst/>
              <a:rect l="l" t="t" r="r" b="b"/>
              <a:pathLst>
                <a:path w="721360" h="721360">
                  <a:moveTo>
                    <a:pt x="10820" y="448113"/>
                  </a:moveTo>
                  <a:lnTo>
                    <a:pt x="2114" y="399855"/>
                  </a:lnTo>
                  <a:lnTo>
                    <a:pt x="0" y="352012"/>
                  </a:lnTo>
                  <a:lnTo>
                    <a:pt x="4165" y="305103"/>
                  </a:lnTo>
                  <a:lnTo>
                    <a:pt x="14298" y="259650"/>
                  </a:lnTo>
                  <a:lnTo>
                    <a:pt x="30088" y="216172"/>
                  </a:lnTo>
                  <a:lnTo>
                    <a:pt x="51220" y="175190"/>
                  </a:lnTo>
                  <a:lnTo>
                    <a:pt x="77385" y="137224"/>
                  </a:lnTo>
                  <a:lnTo>
                    <a:pt x="108269" y="102795"/>
                  </a:lnTo>
                  <a:lnTo>
                    <a:pt x="143560" y="72423"/>
                  </a:lnTo>
                  <a:lnTo>
                    <a:pt x="182947" y="46628"/>
                  </a:lnTo>
                  <a:lnTo>
                    <a:pt x="226116" y="25931"/>
                  </a:lnTo>
                  <a:lnTo>
                    <a:pt x="272758" y="10852"/>
                  </a:lnTo>
                  <a:lnTo>
                    <a:pt x="320996" y="2127"/>
                  </a:lnTo>
                  <a:lnTo>
                    <a:pt x="368824" y="0"/>
                  </a:lnTo>
                  <a:lnTo>
                    <a:pt x="415722" y="4157"/>
                  </a:lnTo>
                  <a:lnTo>
                    <a:pt x="461168" y="14286"/>
                  </a:lnTo>
                  <a:lnTo>
                    <a:pt x="504642" y="30073"/>
                  </a:lnTo>
                  <a:lnTo>
                    <a:pt x="545622" y="51206"/>
                  </a:lnTo>
                  <a:lnTo>
                    <a:pt x="583588" y="77372"/>
                  </a:lnTo>
                  <a:lnTo>
                    <a:pt x="618018" y="108256"/>
                  </a:lnTo>
                  <a:lnTo>
                    <a:pt x="648392" y="143547"/>
                  </a:lnTo>
                  <a:lnTo>
                    <a:pt x="674189" y="182931"/>
                  </a:lnTo>
                  <a:lnTo>
                    <a:pt x="694888" y="226095"/>
                  </a:lnTo>
                  <a:lnTo>
                    <a:pt x="709968" y="272726"/>
                  </a:lnTo>
                  <a:lnTo>
                    <a:pt x="718693" y="320984"/>
                  </a:lnTo>
                  <a:lnTo>
                    <a:pt x="720820" y="368827"/>
                  </a:lnTo>
                  <a:lnTo>
                    <a:pt x="716663" y="415736"/>
                  </a:lnTo>
                  <a:lnTo>
                    <a:pt x="706534" y="461189"/>
                  </a:lnTo>
                  <a:lnTo>
                    <a:pt x="690747" y="504667"/>
                  </a:lnTo>
                  <a:lnTo>
                    <a:pt x="669614" y="545649"/>
                  </a:lnTo>
                  <a:lnTo>
                    <a:pt x="643448" y="583615"/>
                  </a:lnTo>
                  <a:lnTo>
                    <a:pt x="612563" y="618044"/>
                  </a:lnTo>
                  <a:lnTo>
                    <a:pt x="577273" y="648416"/>
                  </a:lnTo>
                  <a:lnTo>
                    <a:pt x="537889" y="674211"/>
                  </a:lnTo>
                  <a:lnTo>
                    <a:pt x="494725" y="694908"/>
                  </a:lnTo>
                  <a:lnTo>
                    <a:pt x="448094" y="709987"/>
                  </a:lnTo>
                  <a:lnTo>
                    <a:pt x="399852" y="718712"/>
                  </a:lnTo>
                  <a:lnTo>
                    <a:pt x="352020" y="720840"/>
                  </a:lnTo>
                  <a:lnTo>
                    <a:pt x="305118" y="716682"/>
                  </a:lnTo>
                  <a:lnTo>
                    <a:pt x="259667" y="706553"/>
                  </a:lnTo>
                  <a:lnTo>
                    <a:pt x="216188" y="690766"/>
                  </a:lnTo>
                  <a:lnTo>
                    <a:pt x="175203" y="669633"/>
                  </a:lnTo>
                  <a:lnTo>
                    <a:pt x="137231" y="643467"/>
                  </a:lnTo>
                  <a:lnTo>
                    <a:pt x="102795" y="612583"/>
                  </a:lnTo>
                  <a:lnTo>
                    <a:pt x="72415" y="577292"/>
                  </a:lnTo>
                  <a:lnTo>
                    <a:pt x="46611" y="537908"/>
                  </a:lnTo>
                  <a:lnTo>
                    <a:pt x="25906" y="494744"/>
                  </a:lnTo>
                  <a:lnTo>
                    <a:pt x="10820" y="448113"/>
                  </a:lnTo>
                  <a:close/>
                </a:path>
              </a:pathLst>
            </a:custGeom>
            <a:ln w="2222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953427" y="107569"/>
              <a:ext cx="313055" cy="1246505"/>
            </a:xfrm>
            <a:custGeom>
              <a:avLst/>
              <a:gdLst/>
              <a:ahLst/>
              <a:cxnLst/>
              <a:rect l="l" t="t" r="r" b="b"/>
              <a:pathLst>
                <a:path w="313055" h="1246505">
                  <a:moveTo>
                    <a:pt x="0" y="0"/>
                  </a:moveTo>
                  <a:lnTo>
                    <a:pt x="36106" y="144017"/>
                  </a:lnTo>
                </a:path>
                <a:path w="313055" h="1246505">
                  <a:moveTo>
                    <a:pt x="276339" y="1101978"/>
                  </a:moveTo>
                  <a:lnTo>
                    <a:pt x="312445" y="1245996"/>
                  </a:lnTo>
                </a:path>
              </a:pathLst>
            </a:custGeom>
            <a:ln w="889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16343" y="868425"/>
              <a:ext cx="144145" cy="36195"/>
            </a:xfrm>
            <a:custGeom>
              <a:avLst/>
              <a:gdLst/>
              <a:ahLst/>
              <a:cxnLst/>
              <a:rect l="l" t="t" r="r" b="b"/>
              <a:pathLst>
                <a:path w="144145" h="36194">
                  <a:moveTo>
                    <a:pt x="0" y="36195"/>
                  </a:moveTo>
                  <a:lnTo>
                    <a:pt x="143979" y="0"/>
                  </a:lnTo>
                </a:path>
              </a:pathLst>
            </a:custGeom>
            <a:ln w="889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18360" y="592073"/>
              <a:ext cx="144145" cy="36195"/>
            </a:xfrm>
            <a:custGeom>
              <a:avLst/>
              <a:gdLst/>
              <a:ahLst/>
              <a:cxnLst/>
              <a:rect l="l" t="t" r="r" b="b"/>
              <a:pathLst>
                <a:path w="144144" h="36195">
                  <a:moveTo>
                    <a:pt x="0" y="36195"/>
                  </a:moveTo>
                  <a:lnTo>
                    <a:pt x="144018" y="0"/>
                  </a:lnTo>
                </a:path>
              </a:pathLst>
            </a:custGeom>
            <a:ln w="888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94969" y="161036"/>
              <a:ext cx="1102360" cy="1102360"/>
            </a:xfrm>
            <a:custGeom>
              <a:avLst/>
              <a:gdLst/>
              <a:ahLst/>
              <a:cxnLst/>
              <a:rect l="l" t="t" r="r" b="b"/>
              <a:pathLst>
                <a:path w="1102360" h="1102360">
                  <a:moveTo>
                    <a:pt x="847496" y="0"/>
                  </a:moveTo>
                  <a:lnTo>
                    <a:pt x="771169" y="127381"/>
                  </a:lnTo>
                </a:path>
                <a:path w="1102360" h="1102360">
                  <a:moveTo>
                    <a:pt x="263639" y="974598"/>
                  </a:moveTo>
                  <a:lnTo>
                    <a:pt x="187363" y="1101979"/>
                  </a:lnTo>
                </a:path>
                <a:path w="1102360" h="1102360">
                  <a:moveTo>
                    <a:pt x="0" y="212471"/>
                  </a:moveTo>
                  <a:lnTo>
                    <a:pt x="127330" y="288798"/>
                  </a:lnTo>
                </a:path>
                <a:path w="1102360" h="1102360">
                  <a:moveTo>
                    <a:pt x="974623" y="796417"/>
                  </a:moveTo>
                  <a:lnTo>
                    <a:pt x="1102004" y="872617"/>
                  </a:lnTo>
                </a:path>
              </a:pathLst>
            </a:custGeom>
            <a:ln w="889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121663" y="409194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0" y="0"/>
                  </a:moveTo>
                  <a:lnTo>
                    <a:pt x="47334" y="3820"/>
                  </a:lnTo>
                  <a:lnTo>
                    <a:pt x="92238" y="14880"/>
                  </a:lnTo>
                  <a:lnTo>
                    <a:pt x="134111" y="32578"/>
                  </a:lnTo>
                  <a:lnTo>
                    <a:pt x="172352" y="56314"/>
                  </a:lnTo>
                  <a:lnTo>
                    <a:pt x="206359" y="85486"/>
                  </a:lnTo>
                  <a:lnTo>
                    <a:pt x="235531" y="119493"/>
                  </a:lnTo>
                  <a:lnTo>
                    <a:pt x="259267" y="157734"/>
                  </a:lnTo>
                  <a:lnTo>
                    <a:pt x="276965" y="199607"/>
                  </a:lnTo>
                  <a:lnTo>
                    <a:pt x="288025" y="244511"/>
                  </a:lnTo>
                  <a:lnTo>
                    <a:pt x="291846" y="291845"/>
                  </a:lnTo>
                </a:path>
              </a:pathLst>
            </a:custGeom>
            <a:ln w="508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643127"/>
              <a:ext cx="2065019" cy="157733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2" y="790194"/>
              <a:ext cx="1874393" cy="115442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15055" y="799719"/>
              <a:ext cx="1852295" cy="1135380"/>
            </a:xfrm>
            <a:custGeom>
              <a:avLst/>
              <a:gdLst/>
              <a:ahLst/>
              <a:cxnLst/>
              <a:rect l="l" t="t" r="r" b="b"/>
              <a:pathLst>
                <a:path w="1852295" h="1135380">
                  <a:moveTo>
                    <a:pt x="777526" y="0"/>
                  </a:moveTo>
                  <a:lnTo>
                    <a:pt x="828973" y="1275"/>
                  </a:lnTo>
                  <a:lnTo>
                    <a:pt x="878066" y="11062"/>
                  </a:lnTo>
                  <a:lnTo>
                    <a:pt x="924013" y="28664"/>
                  </a:lnTo>
                  <a:lnTo>
                    <a:pt x="966019" y="53387"/>
                  </a:lnTo>
                  <a:lnTo>
                    <a:pt x="1003292" y="84534"/>
                  </a:lnTo>
                  <a:lnTo>
                    <a:pt x="1035040" y="121411"/>
                  </a:lnTo>
                  <a:lnTo>
                    <a:pt x="1060469" y="163321"/>
                  </a:lnTo>
                  <a:lnTo>
                    <a:pt x="1068546" y="184530"/>
                  </a:lnTo>
                  <a:lnTo>
                    <a:pt x="1106507" y="160781"/>
                  </a:lnTo>
                  <a:lnTo>
                    <a:pt x="1132992" y="149236"/>
                  </a:lnTo>
                  <a:lnTo>
                    <a:pt x="1160807" y="140239"/>
                  </a:lnTo>
                  <a:lnTo>
                    <a:pt x="1189815" y="133957"/>
                  </a:lnTo>
                  <a:lnTo>
                    <a:pt x="1219879" y="130555"/>
                  </a:lnTo>
                  <a:lnTo>
                    <a:pt x="1269949" y="131634"/>
                  </a:lnTo>
                  <a:lnTo>
                    <a:pt x="1317805" y="140791"/>
                  </a:lnTo>
                  <a:lnTo>
                    <a:pt x="1362718" y="157384"/>
                  </a:lnTo>
                  <a:lnTo>
                    <a:pt x="1403957" y="180772"/>
                  </a:lnTo>
                  <a:lnTo>
                    <a:pt x="1440793" y="210313"/>
                  </a:lnTo>
                  <a:lnTo>
                    <a:pt x="1472495" y="245363"/>
                  </a:lnTo>
                  <a:lnTo>
                    <a:pt x="1490529" y="274192"/>
                  </a:lnTo>
                  <a:lnTo>
                    <a:pt x="1539424" y="276097"/>
                  </a:lnTo>
                  <a:lnTo>
                    <a:pt x="1584271" y="285340"/>
                  </a:lnTo>
                  <a:lnTo>
                    <a:pt x="1627035" y="299947"/>
                  </a:lnTo>
                  <a:lnTo>
                    <a:pt x="1667316" y="319564"/>
                  </a:lnTo>
                  <a:lnTo>
                    <a:pt x="1704710" y="343838"/>
                  </a:lnTo>
                  <a:lnTo>
                    <a:pt x="1738818" y="372415"/>
                  </a:lnTo>
                  <a:lnTo>
                    <a:pt x="1769238" y="404941"/>
                  </a:lnTo>
                  <a:lnTo>
                    <a:pt x="1795569" y="441063"/>
                  </a:lnTo>
                  <a:lnTo>
                    <a:pt x="1817409" y="480426"/>
                  </a:lnTo>
                  <a:lnTo>
                    <a:pt x="1834357" y="522676"/>
                  </a:lnTo>
                  <a:lnTo>
                    <a:pt x="1846011" y="567461"/>
                  </a:lnTo>
                  <a:lnTo>
                    <a:pt x="1851971" y="614426"/>
                  </a:lnTo>
                  <a:lnTo>
                    <a:pt x="1851708" y="663995"/>
                  </a:lnTo>
                  <a:lnTo>
                    <a:pt x="1844967" y="711940"/>
                  </a:lnTo>
                  <a:lnTo>
                    <a:pt x="1832155" y="757801"/>
                  </a:lnTo>
                  <a:lnTo>
                    <a:pt x="1813678" y="801115"/>
                  </a:lnTo>
                  <a:lnTo>
                    <a:pt x="1789943" y="841425"/>
                  </a:lnTo>
                  <a:lnTo>
                    <a:pt x="1761357" y="878268"/>
                  </a:lnTo>
                  <a:lnTo>
                    <a:pt x="1728325" y="911185"/>
                  </a:lnTo>
                  <a:lnTo>
                    <a:pt x="1691255" y="939715"/>
                  </a:lnTo>
                  <a:lnTo>
                    <a:pt x="1650553" y="963398"/>
                  </a:lnTo>
                  <a:lnTo>
                    <a:pt x="1606626" y="981773"/>
                  </a:lnTo>
                  <a:lnTo>
                    <a:pt x="1559880" y="994380"/>
                  </a:lnTo>
                  <a:lnTo>
                    <a:pt x="1510722" y="1000759"/>
                  </a:lnTo>
                  <a:lnTo>
                    <a:pt x="1455066" y="1000021"/>
                  </a:lnTo>
                  <a:lnTo>
                    <a:pt x="1401518" y="991139"/>
                  </a:lnTo>
                  <a:lnTo>
                    <a:pt x="1350756" y="974685"/>
                  </a:lnTo>
                  <a:lnTo>
                    <a:pt x="1303458" y="951229"/>
                  </a:lnTo>
                  <a:lnTo>
                    <a:pt x="1255960" y="916813"/>
                  </a:lnTo>
                  <a:lnTo>
                    <a:pt x="1243235" y="944117"/>
                  </a:lnTo>
                  <a:lnTo>
                    <a:pt x="1217154" y="982913"/>
                  </a:lnTo>
                  <a:lnTo>
                    <a:pt x="1186688" y="1018258"/>
                  </a:lnTo>
                  <a:lnTo>
                    <a:pt x="1152194" y="1049751"/>
                  </a:lnTo>
                  <a:lnTo>
                    <a:pt x="1114031" y="1076991"/>
                  </a:lnTo>
                  <a:lnTo>
                    <a:pt x="1072556" y="1099576"/>
                  </a:lnTo>
                  <a:lnTo>
                    <a:pt x="1028126" y="1117103"/>
                  </a:lnTo>
                  <a:lnTo>
                    <a:pt x="981098" y="1129172"/>
                  </a:lnTo>
                  <a:lnTo>
                    <a:pt x="931831" y="1135379"/>
                  </a:lnTo>
                  <a:lnTo>
                    <a:pt x="878909" y="1135081"/>
                  </a:lnTo>
                  <a:lnTo>
                    <a:pt x="827723" y="1127872"/>
                  </a:lnTo>
                  <a:lnTo>
                    <a:pt x="778764" y="1114186"/>
                  </a:lnTo>
                  <a:lnTo>
                    <a:pt x="732523" y="1094457"/>
                  </a:lnTo>
                  <a:lnTo>
                    <a:pt x="689490" y="1069119"/>
                  </a:lnTo>
                  <a:lnTo>
                    <a:pt x="650157" y="1038605"/>
                  </a:lnTo>
                  <a:lnTo>
                    <a:pt x="604514" y="989838"/>
                  </a:lnTo>
                  <a:lnTo>
                    <a:pt x="576142" y="1007617"/>
                  </a:lnTo>
                  <a:lnTo>
                    <a:pt x="540385" y="1023223"/>
                  </a:lnTo>
                  <a:lnTo>
                    <a:pt x="502831" y="1035399"/>
                  </a:lnTo>
                  <a:lnTo>
                    <a:pt x="463667" y="1043908"/>
                  </a:lnTo>
                  <a:lnTo>
                    <a:pt x="423081" y="1048511"/>
                  </a:lnTo>
                  <a:lnTo>
                    <a:pt x="376478" y="1048702"/>
                  </a:lnTo>
                  <a:lnTo>
                    <a:pt x="331128" y="1043637"/>
                  </a:lnTo>
                  <a:lnTo>
                    <a:pt x="287350" y="1033597"/>
                  </a:lnTo>
                  <a:lnTo>
                    <a:pt x="245459" y="1018862"/>
                  </a:lnTo>
                  <a:lnTo>
                    <a:pt x="205773" y="999712"/>
                  </a:lnTo>
                  <a:lnTo>
                    <a:pt x="168611" y="976429"/>
                  </a:lnTo>
                  <a:lnTo>
                    <a:pt x="134288" y="949293"/>
                  </a:lnTo>
                  <a:lnTo>
                    <a:pt x="103123" y="918583"/>
                  </a:lnTo>
                  <a:lnTo>
                    <a:pt x="75432" y="884582"/>
                  </a:lnTo>
                  <a:lnTo>
                    <a:pt x="51533" y="847568"/>
                  </a:lnTo>
                  <a:lnTo>
                    <a:pt x="31743" y="807823"/>
                  </a:lnTo>
                  <a:lnTo>
                    <a:pt x="16379" y="765627"/>
                  </a:lnTo>
                  <a:lnTo>
                    <a:pt x="5759" y="721261"/>
                  </a:lnTo>
                  <a:lnTo>
                    <a:pt x="201" y="675004"/>
                  </a:lnTo>
                  <a:lnTo>
                    <a:pt x="0" y="628391"/>
                  </a:lnTo>
                  <a:lnTo>
                    <a:pt x="5055" y="583031"/>
                  </a:lnTo>
                  <a:lnTo>
                    <a:pt x="15085" y="539244"/>
                  </a:lnTo>
                  <a:lnTo>
                    <a:pt x="29812" y="497345"/>
                  </a:lnTo>
                  <a:lnTo>
                    <a:pt x="48954" y="457653"/>
                  </a:lnTo>
                  <a:lnTo>
                    <a:pt x="72232" y="420485"/>
                  </a:lnTo>
                  <a:lnTo>
                    <a:pt x="99364" y="386159"/>
                  </a:lnTo>
                  <a:lnTo>
                    <a:pt x="130071" y="354991"/>
                  </a:lnTo>
                  <a:lnTo>
                    <a:pt x="164073" y="327300"/>
                  </a:lnTo>
                  <a:lnTo>
                    <a:pt x="201089" y="303402"/>
                  </a:lnTo>
                  <a:lnTo>
                    <a:pt x="240839" y="283615"/>
                  </a:lnTo>
                  <a:lnTo>
                    <a:pt x="283043" y="268256"/>
                  </a:lnTo>
                  <a:lnTo>
                    <a:pt x="327420" y="257644"/>
                  </a:lnTo>
                  <a:lnTo>
                    <a:pt x="373691" y="252094"/>
                  </a:lnTo>
                  <a:lnTo>
                    <a:pt x="394218" y="251356"/>
                  </a:lnTo>
                  <a:lnTo>
                    <a:pt x="414538" y="251618"/>
                  </a:lnTo>
                  <a:lnTo>
                    <a:pt x="434624" y="252880"/>
                  </a:lnTo>
                  <a:lnTo>
                    <a:pt x="454450" y="255142"/>
                  </a:lnTo>
                  <a:lnTo>
                    <a:pt x="502647" y="266953"/>
                  </a:lnTo>
                  <a:lnTo>
                    <a:pt x="503168" y="253491"/>
                  </a:lnTo>
                  <a:lnTo>
                    <a:pt x="512931" y="209234"/>
                  </a:lnTo>
                  <a:lnTo>
                    <a:pt x="529096" y="167619"/>
                  </a:lnTo>
                  <a:lnTo>
                    <a:pt x="551138" y="129238"/>
                  </a:lnTo>
                  <a:lnTo>
                    <a:pt x="578536" y="94683"/>
                  </a:lnTo>
                  <a:lnTo>
                    <a:pt x="610765" y="64545"/>
                  </a:lnTo>
                  <a:lnTo>
                    <a:pt x="647301" y="39417"/>
                  </a:lnTo>
                  <a:lnTo>
                    <a:pt x="687623" y="19888"/>
                  </a:lnTo>
                  <a:lnTo>
                    <a:pt x="731205" y="6552"/>
                  </a:lnTo>
                  <a:lnTo>
                    <a:pt x="777526" y="0"/>
                  </a:lnTo>
                  <a:close/>
                </a:path>
              </a:pathLst>
            </a:custGeom>
            <a:ln w="19050">
              <a:solidFill>
                <a:srgbClr val="91EFF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4931664"/>
              <a:ext cx="3864863" cy="192633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93107" y="3939540"/>
              <a:ext cx="1024127" cy="102412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7360" y="0"/>
              <a:ext cx="1024127" cy="984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842772" y="200596"/>
            <a:ext cx="11349355" cy="5169535"/>
            <a:chOff x="842772" y="200596"/>
            <a:chExt cx="11349355" cy="51695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772" y="1752599"/>
              <a:ext cx="11349228" cy="361721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0412" y="200596"/>
              <a:ext cx="11135867" cy="4948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1171" rIns="0" bIns="0" rtlCol="0" vert="horz">
            <a:spAutoFit/>
          </a:bodyPr>
          <a:lstStyle/>
          <a:p>
            <a:pPr marL="6012815" marR="5080" indent="-3726815">
              <a:lnSpc>
                <a:spcPct val="100000"/>
              </a:lnSpc>
              <a:spcBef>
                <a:spcPts val="100"/>
              </a:spcBef>
            </a:pPr>
            <a:r>
              <a:rPr dirty="0" sz="4500" spc="-100"/>
              <a:t>Ki-</a:t>
            </a:r>
            <a:r>
              <a:rPr dirty="0" sz="4500" spc="145"/>
              <a:t>lô-</a:t>
            </a:r>
            <a:r>
              <a:rPr dirty="0" sz="4500" spc="235"/>
              <a:t>mét</a:t>
            </a:r>
            <a:r>
              <a:rPr dirty="0" sz="4500" spc="-160"/>
              <a:t> </a:t>
            </a:r>
            <a:r>
              <a:rPr dirty="0" sz="4500" spc="180"/>
              <a:t>vuông</a:t>
            </a:r>
            <a:r>
              <a:rPr dirty="0" sz="4500" spc="-125"/>
              <a:t> </a:t>
            </a:r>
            <a:r>
              <a:rPr dirty="0" sz="4500" spc="290"/>
              <a:t>được</a:t>
            </a:r>
            <a:r>
              <a:rPr dirty="0" sz="4500" spc="-114"/>
              <a:t> </a:t>
            </a:r>
            <a:r>
              <a:rPr dirty="0" sz="4500" spc="185"/>
              <a:t>viết</a:t>
            </a:r>
            <a:r>
              <a:rPr dirty="0" sz="4500" spc="-120"/>
              <a:t> </a:t>
            </a:r>
            <a:r>
              <a:rPr dirty="0" sz="4500" spc="135"/>
              <a:t>tắt</a:t>
            </a:r>
            <a:r>
              <a:rPr dirty="0" sz="4500" spc="-135"/>
              <a:t> </a:t>
            </a:r>
            <a:r>
              <a:rPr dirty="0" sz="4500" spc="120"/>
              <a:t>là </a:t>
            </a:r>
            <a:r>
              <a:rPr dirty="0" sz="4500" spc="155"/>
              <a:t>km</a:t>
            </a:r>
            <a:endParaRPr sz="4500"/>
          </a:p>
        </p:txBody>
      </p:sp>
      <p:grpSp>
        <p:nvGrpSpPr>
          <p:cNvPr id="7" name="object 7" descr=""/>
          <p:cNvGrpSpPr/>
          <p:nvPr/>
        </p:nvGrpSpPr>
        <p:grpSpPr>
          <a:xfrm>
            <a:off x="11034521" y="397383"/>
            <a:ext cx="1157605" cy="1261110"/>
            <a:chOff x="11034521" y="397383"/>
            <a:chExt cx="1157605" cy="126111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34521" y="629539"/>
              <a:ext cx="1157452" cy="1028699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1374500" y="397383"/>
              <a:ext cx="210185" cy="308610"/>
            </a:xfrm>
            <a:custGeom>
              <a:avLst/>
              <a:gdLst/>
              <a:ahLst/>
              <a:cxnLst/>
              <a:rect l="l" t="t" r="r" b="b"/>
              <a:pathLst>
                <a:path w="210184" h="308609">
                  <a:moveTo>
                    <a:pt x="110363" y="0"/>
                  </a:moveTo>
                  <a:lnTo>
                    <a:pt x="70048" y="3496"/>
                  </a:lnTo>
                  <a:lnTo>
                    <a:pt x="28733" y="14795"/>
                  </a:lnTo>
                  <a:lnTo>
                    <a:pt x="4445" y="24129"/>
                  </a:lnTo>
                  <a:lnTo>
                    <a:pt x="4445" y="76834"/>
                  </a:lnTo>
                  <a:lnTo>
                    <a:pt x="44703" y="76834"/>
                  </a:lnTo>
                  <a:lnTo>
                    <a:pt x="47773" y="64121"/>
                  </a:lnTo>
                  <a:lnTo>
                    <a:pt x="51641" y="53228"/>
                  </a:lnTo>
                  <a:lnTo>
                    <a:pt x="82813" y="25169"/>
                  </a:lnTo>
                  <a:lnTo>
                    <a:pt x="91313" y="24383"/>
                  </a:lnTo>
                  <a:lnTo>
                    <a:pt x="100318" y="25245"/>
                  </a:lnTo>
                  <a:lnTo>
                    <a:pt x="129460" y="54927"/>
                  </a:lnTo>
                  <a:lnTo>
                    <a:pt x="132206" y="76834"/>
                  </a:lnTo>
                  <a:lnTo>
                    <a:pt x="131824" y="85451"/>
                  </a:lnTo>
                  <a:lnTo>
                    <a:pt x="118094" y="127349"/>
                  </a:lnTo>
                  <a:lnTo>
                    <a:pt x="91614" y="165941"/>
                  </a:lnTo>
                  <a:lnTo>
                    <a:pt x="58092" y="206436"/>
                  </a:lnTo>
                  <a:lnTo>
                    <a:pt x="46815" y="220519"/>
                  </a:lnTo>
                  <a:lnTo>
                    <a:pt x="18841" y="259298"/>
                  </a:lnTo>
                  <a:lnTo>
                    <a:pt x="0" y="293624"/>
                  </a:lnTo>
                  <a:lnTo>
                    <a:pt x="0" y="308355"/>
                  </a:lnTo>
                  <a:lnTo>
                    <a:pt x="204470" y="308355"/>
                  </a:lnTo>
                  <a:lnTo>
                    <a:pt x="209676" y="228345"/>
                  </a:lnTo>
                  <a:lnTo>
                    <a:pt x="184023" y="228345"/>
                  </a:lnTo>
                  <a:lnTo>
                    <a:pt x="182245" y="235330"/>
                  </a:lnTo>
                  <a:lnTo>
                    <a:pt x="179958" y="240664"/>
                  </a:lnTo>
                  <a:lnTo>
                    <a:pt x="174371" y="247650"/>
                  </a:lnTo>
                  <a:lnTo>
                    <a:pt x="170688" y="250062"/>
                  </a:lnTo>
                  <a:lnTo>
                    <a:pt x="161163" y="252856"/>
                  </a:lnTo>
                  <a:lnTo>
                    <a:pt x="153924" y="253618"/>
                  </a:lnTo>
                  <a:lnTo>
                    <a:pt x="144272" y="253618"/>
                  </a:lnTo>
                  <a:lnTo>
                    <a:pt x="65024" y="253618"/>
                  </a:lnTo>
                  <a:lnTo>
                    <a:pt x="65024" y="251332"/>
                  </a:lnTo>
                  <a:lnTo>
                    <a:pt x="74072" y="239902"/>
                  </a:lnTo>
                  <a:lnTo>
                    <a:pt x="87122" y="224662"/>
                  </a:lnTo>
                  <a:lnTo>
                    <a:pt x="102615" y="207724"/>
                  </a:lnTo>
                  <a:lnTo>
                    <a:pt x="119252" y="190880"/>
                  </a:lnTo>
                  <a:lnTo>
                    <a:pt x="137090" y="173831"/>
                  </a:lnTo>
                  <a:lnTo>
                    <a:pt x="152130" y="158876"/>
                  </a:lnTo>
                  <a:lnTo>
                    <a:pt x="181361" y="125821"/>
                  </a:lnTo>
                  <a:lnTo>
                    <a:pt x="201564" y="84883"/>
                  </a:lnTo>
                  <a:lnTo>
                    <a:pt x="203200" y="67817"/>
                  </a:lnTo>
                  <a:lnTo>
                    <a:pt x="202626" y="58126"/>
                  </a:lnTo>
                  <a:lnTo>
                    <a:pt x="181800" y="19208"/>
                  </a:lnTo>
                  <a:lnTo>
                    <a:pt x="140160" y="2206"/>
                  </a:lnTo>
                  <a:lnTo>
                    <a:pt x="126005" y="549"/>
                  </a:lnTo>
                  <a:lnTo>
                    <a:pt x="11036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0" y="883919"/>
            <a:ext cx="12192000" cy="5974080"/>
            <a:chOff x="0" y="883919"/>
            <a:chExt cx="12192000" cy="597408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83919"/>
              <a:ext cx="1401318" cy="1137665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123440" y="2606801"/>
              <a:ext cx="3083560" cy="830580"/>
            </a:xfrm>
            <a:custGeom>
              <a:avLst/>
              <a:gdLst/>
              <a:ahLst/>
              <a:cxnLst/>
              <a:rect l="l" t="t" r="r" b="b"/>
              <a:pathLst>
                <a:path w="3083560" h="830579">
                  <a:moveTo>
                    <a:pt x="377825" y="785749"/>
                  </a:moveTo>
                  <a:lnTo>
                    <a:pt x="337400" y="783678"/>
                  </a:lnTo>
                  <a:lnTo>
                    <a:pt x="295148" y="776097"/>
                  </a:lnTo>
                  <a:lnTo>
                    <a:pt x="266319" y="744601"/>
                  </a:lnTo>
                  <a:lnTo>
                    <a:pt x="263652" y="708787"/>
                  </a:lnTo>
                  <a:lnTo>
                    <a:pt x="263652" y="381381"/>
                  </a:lnTo>
                  <a:lnTo>
                    <a:pt x="263652" y="366649"/>
                  </a:lnTo>
                  <a:lnTo>
                    <a:pt x="263791" y="333768"/>
                  </a:lnTo>
                  <a:lnTo>
                    <a:pt x="264236" y="304660"/>
                  </a:lnTo>
                  <a:lnTo>
                    <a:pt x="264985" y="279336"/>
                  </a:lnTo>
                  <a:lnTo>
                    <a:pt x="266065" y="257810"/>
                  </a:lnTo>
                  <a:lnTo>
                    <a:pt x="213741" y="257810"/>
                  </a:lnTo>
                  <a:lnTo>
                    <a:pt x="0" y="385826"/>
                  </a:lnTo>
                  <a:lnTo>
                    <a:pt x="25019" y="429260"/>
                  </a:lnTo>
                  <a:lnTo>
                    <a:pt x="44780" y="415937"/>
                  </a:lnTo>
                  <a:lnTo>
                    <a:pt x="61569" y="405079"/>
                  </a:lnTo>
                  <a:lnTo>
                    <a:pt x="95021" y="386638"/>
                  </a:lnTo>
                  <a:lnTo>
                    <a:pt x="115062" y="381381"/>
                  </a:lnTo>
                  <a:lnTo>
                    <a:pt x="122428" y="381381"/>
                  </a:lnTo>
                  <a:lnTo>
                    <a:pt x="128270" y="383794"/>
                  </a:lnTo>
                  <a:lnTo>
                    <a:pt x="132461" y="388747"/>
                  </a:lnTo>
                  <a:lnTo>
                    <a:pt x="136652" y="393573"/>
                  </a:lnTo>
                  <a:lnTo>
                    <a:pt x="138811" y="401701"/>
                  </a:lnTo>
                  <a:lnTo>
                    <a:pt x="138811" y="708787"/>
                  </a:lnTo>
                  <a:lnTo>
                    <a:pt x="134112" y="750062"/>
                  </a:lnTo>
                  <a:lnTo>
                    <a:pt x="98653" y="778230"/>
                  </a:lnTo>
                  <a:lnTo>
                    <a:pt x="45681" y="784618"/>
                  </a:lnTo>
                  <a:lnTo>
                    <a:pt x="24638" y="785749"/>
                  </a:lnTo>
                  <a:lnTo>
                    <a:pt x="24638" y="822960"/>
                  </a:lnTo>
                  <a:lnTo>
                    <a:pt x="377825" y="822960"/>
                  </a:lnTo>
                  <a:lnTo>
                    <a:pt x="377825" y="785749"/>
                  </a:lnTo>
                  <a:close/>
                </a:path>
                <a:path w="3083560" h="830579">
                  <a:moveTo>
                    <a:pt x="1120902" y="795909"/>
                  </a:moveTo>
                  <a:lnTo>
                    <a:pt x="1086485" y="775017"/>
                  </a:lnTo>
                  <a:lnTo>
                    <a:pt x="1057656" y="737108"/>
                  </a:lnTo>
                  <a:lnTo>
                    <a:pt x="979258" y="621157"/>
                  </a:lnTo>
                  <a:lnTo>
                    <a:pt x="952766" y="581914"/>
                  </a:lnTo>
                  <a:lnTo>
                    <a:pt x="941197" y="564769"/>
                  </a:lnTo>
                  <a:lnTo>
                    <a:pt x="1000506" y="509397"/>
                  </a:lnTo>
                  <a:lnTo>
                    <a:pt x="1037043" y="476910"/>
                  </a:lnTo>
                  <a:lnTo>
                    <a:pt x="1071918" y="452348"/>
                  </a:lnTo>
                  <a:lnTo>
                    <a:pt x="1097915" y="443103"/>
                  </a:lnTo>
                  <a:lnTo>
                    <a:pt x="1097915" y="416941"/>
                  </a:lnTo>
                  <a:lnTo>
                    <a:pt x="893318" y="416941"/>
                  </a:lnTo>
                  <a:lnTo>
                    <a:pt x="893318" y="443103"/>
                  </a:lnTo>
                  <a:lnTo>
                    <a:pt x="908888" y="447040"/>
                  </a:lnTo>
                  <a:lnTo>
                    <a:pt x="920000" y="453872"/>
                  </a:lnTo>
                  <a:lnTo>
                    <a:pt x="926655" y="463613"/>
                  </a:lnTo>
                  <a:lnTo>
                    <a:pt x="928878" y="476250"/>
                  </a:lnTo>
                  <a:lnTo>
                    <a:pt x="928878" y="482346"/>
                  </a:lnTo>
                  <a:lnTo>
                    <a:pt x="912876" y="517398"/>
                  </a:lnTo>
                  <a:lnTo>
                    <a:pt x="885063" y="546862"/>
                  </a:lnTo>
                  <a:lnTo>
                    <a:pt x="852043" y="574040"/>
                  </a:lnTo>
                  <a:lnTo>
                    <a:pt x="827913" y="581914"/>
                  </a:lnTo>
                  <a:lnTo>
                    <a:pt x="804926" y="581914"/>
                  </a:lnTo>
                  <a:lnTo>
                    <a:pt x="804926" y="236855"/>
                  </a:lnTo>
                  <a:lnTo>
                    <a:pt x="754126" y="236855"/>
                  </a:lnTo>
                  <a:lnTo>
                    <a:pt x="640334" y="242570"/>
                  </a:lnTo>
                  <a:lnTo>
                    <a:pt x="640334" y="269621"/>
                  </a:lnTo>
                  <a:lnTo>
                    <a:pt x="648322" y="271297"/>
                  </a:lnTo>
                  <a:lnTo>
                    <a:pt x="655167" y="273075"/>
                  </a:lnTo>
                  <a:lnTo>
                    <a:pt x="677164" y="287782"/>
                  </a:lnTo>
                  <a:lnTo>
                    <a:pt x="679958" y="292354"/>
                  </a:lnTo>
                  <a:lnTo>
                    <a:pt x="685927" y="333629"/>
                  </a:lnTo>
                  <a:lnTo>
                    <a:pt x="686460" y="720699"/>
                  </a:lnTo>
                  <a:lnTo>
                    <a:pt x="686371" y="727862"/>
                  </a:lnTo>
                  <a:lnTo>
                    <a:pt x="680212" y="772414"/>
                  </a:lnTo>
                  <a:lnTo>
                    <a:pt x="664464" y="789178"/>
                  </a:lnTo>
                  <a:lnTo>
                    <a:pt x="659892" y="791845"/>
                  </a:lnTo>
                  <a:lnTo>
                    <a:pt x="653415" y="794004"/>
                  </a:lnTo>
                  <a:lnTo>
                    <a:pt x="645287" y="795909"/>
                  </a:lnTo>
                  <a:lnTo>
                    <a:pt x="645287" y="822960"/>
                  </a:lnTo>
                  <a:lnTo>
                    <a:pt x="845820" y="822960"/>
                  </a:lnTo>
                  <a:lnTo>
                    <a:pt x="845820" y="795909"/>
                  </a:lnTo>
                  <a:lnTo>
                    <a:pt x="836193" y="793038"/>
                  </a:lnTo>
                  <a:lnTo>
                    <a:pt x="828255" y="789724"/>
                  </a:lnTo>
                  <a:lnTo>
                    <a:pt x="806259" y="749414"/>
                  </a:lnTo>
                  <a:lnTo>
                    <a:pt x="804926" y="621157"/>
                  </a:lnTo>
                  <a:lnTo>
                    <a:pt x="832104" y="621157"/>
                  </a:lnTo>
                  <a:lnTo>
                    <a:pt x="862787" y="645083"/>
                  </a:lnTo>
                  <a:lnTo>
                    <a:pt x="913523" y="720699"/>
                  </a:lnTo>
                  <a:lnTo>
                    <a:pt x="935088" y="758596"/>
                  </a:lnTo>
                  <a:lnTo>
                    <a:pt x="939101" y="777062"/>
                  </a:lnTo>
                  <a:lnTo>
                    <a:pt x="937996" y="783729"/>
                  </a:lnTo>
                  <a:lnTo>
                    <a:pt x="934529" y="789279"/>
                  </a:lnTo>
                  <a:lnTo>
                    <a:pt x="928763" y="793343"/>
                  </a:lnTo>
                  <a:lnTo>
                    <a:pt x="920750" y="795909"/>
                  </a:lnTo>
                  <a:lnTo>
                    <a:pt x="920750" y="822960"/>
                  </a:lnTo>
                  <a:lnTo>
                    <a:pt x="1120902" y="822960"/>
                  </a:lnTo>
                  <a:lnTo>
                    <a:pt x="1120902" y="795909"/>
                  </a:lnTo>
                  <a:close/>
                </a:path>
                <a:path w="3083560" h="830579">
                  <a:moveTo>
                    <a:pt x="1832229" y="795909"/>
                  </a:moveTo>
                  <a:lnTo>
                    <a:pt x="1798447" y="774954"/>
                  </a:lnTo>
                  <a:lnTo>
                    <a:pt x="1794637" y="763651"/>
                  </a:lnTo>
                  <a:lnTo>
                    <a:pt x="1792986" y="757301"/>
                  </a:lnTo>
                  <a:lnTo>
                    <a:pt x="1790954" y="555244"/>
                  </a:lnTo>
                  <a:lnTo>
                    <a:pt x="1790522" y="536829"/>
                  </a:lnTo>
                  <a:lnTo>
                    <a:pt x="1784565" y="490474"/>
                  </a:lnTo>
                  <a:lnTo>
                    <a:pt x="1779765" y="474726"/>
                  </a:lnTo>
                  <a:lnTo>
                    <a:pt x="1776298" y="465836"/>
                  </a:lnTo>
                  <a:lnTo>
                    <a:pt x="1748472" y="429933"/>
                  </a:lnTo>
                  <a:lnTo>
                    <a:pt x="1704581" y="412584"/>
                  </a:lnTo>
                  <a:lnTo>
                    <a:pt x="1674622" y="410464"/>
                  </a:lnTo>
                  <a:lnTo>
                    <a:pt x="1658213" y="411429"/>
                  </a:lnTo>
                  <a:lnTo>
                    <a:pt x="1610995" y="425958"/>
                  </a:lnTo>
                  <a:lnTo>
                    <a:pt x="1577822" y="447230"/>
                  </a:lnTo>
                  <a:lnTo>
                    <a:pt x="1539240" y="479933"/>
                  </a:lnTo>
                  <a:lnTo>
                    <a:pt x="1537119" y="474726"/>
                  </a:lnTo>
                  <a:lnTo>
                    <a:pt x="1516634" y="440944"/>
                  </a:lnTo>
                  <a:lnTo>
                    <a:pt x="1482725" y="418211"/>
                  </a:lnTo>
                  <a:lnTo>
                    <a:pt x="1432433" y="410464"/>
                  </a:lnTo>
                  <a:lnTo>
                    <a:pt x="1416900" y="411353"/>
                  </a:lnTo>
                  <a:lnTo>
                    <a:pt x="1371346" y="424688"/>
                  </a:lnTo>
                  <a:lnTo>
                    <a:pt x="1322425" y="457720"/>
                  </a:lnTo>
                  <a:lnTo>
                    <a:pt x="1304290" y="473837"/>
                  </a:lnTo>
                  <a:lnTo>
                    <a:pt x="1299337" y="472567"/>
                  </a:lnTo>
                  <a:lnTo>
                    <a:pt x="1305560" y="413639"/>
                  </a:lnTo>
                  <a:lnTo>
                    <a:pt x="1253871" y="413639"/>
                  </a:lnTo>
                  <a:lnTo>
                    <a:pt x="1141730" y="416941"/>
                  </a:lnTo>
                  <a:lnTo>
                    <a:pt x="1141730" y="444754"/>
                  </a:lnTo>
                  <a:lnTo>
                    <a:pt x="1150874" y="446925"/>
                  </a:lnTo>
                  <a:lnTo>
                    <a:pt x="1158519" y="449249"/>
                  </a:lnTo>
                  <a:lnTo>
                    <a:pt x="1181214" y="468757"/>
                  </a:lnTo>
                  <a:lnTo>
                    <a:pt x="1183894" y="474599"/>
                  </a:lnTo>
                  <a:lnTo>
                    <a:pt x="1186992" y="514858"/>
                  </a:lnTo>
                  <a:lnTo>
                    <a:pt x="1187107" y="713562"/>
                  </a:lnTo>
                  <a:lnTo>
                    <a:pt x="1187018" y="723214"/>
                  </a:lnTo>
                  <a:lnTo>
                    <a:pt x="1182852" y="765746"/>
                  </a:lnTo>
                  <a:lnTo>
                    <a:pt x="1156131" y="793051"/>
                  </a:lnTo>
                  <a:lnTo>
                    <a:pt x="1147051" y="795909"/>
                  </a:lnTo>
                  <a:lnTo>
                    <a:pt x="1147051" y="822960"/>
                  </a:lnTo>
                  <a:lnTo>
                    <a:pt x="1343152" y="822960"/>
                  </a:lnTo>
                  <a:lnTo>
                    <a:pt x="1343152" y="795909"/>
                  </a:lnTo>
                  <a:lnTo>
                    <a:pt x="1334617" y="793445"/>
                  </a:lnTo>
                  <a:lnTo>
                    <a:pt x="1327492" y="790409"/>
                  </a:lnTo>
                  <a:lnTo>
                    <a:pt x="1306830" y="750316"/>
                  </a:lnTo>
                  <a:lnTo>
                    <a:pt x="1305560" y="546227"/>
                  </a:lnTo>
                  <a:lnTo>
                    <a:pt x="1306220" y="537133"/>
                  </a:lnTo>
                  <a:lnTo>
                    <a:pt x="1322679" y="502361"/>
                  </a:lnTo>
                  <a:lnTo>
                    <a:pt x="1360805" y="477050"/>
                  </a:lnTo>
                  <a:lnTo>
                    <a:pt x="1376299" y="474726"/>
                  </a:lnTo>
                  <a:lnTo>
                    <a:pt x="1383919" y="474726"/>
                  </a:lnTo>
                  <a:lnTo>
                    <a:pt x="1390269" y="475615"/>
                  </a:lnTo>
                  <a:lnTo>
                    <a:pt x="1400429" y="479425"/>
                  </a:lnTo>
                  <a:lnTo>
                    <a:pt x="1404747" y="482219"/>
                  </a:lnTo>
                  <a:lnTo>
                    <a:pt x="1408430" y="485775"/>
                  </a:lnTo>
                  <a:lnTo>
                    <a:pt x="1412113" y="489204"/>
                  </a:lnTo>
                  <a:lnTo>
                    <a:pt x="1415415" y="493903"/>
                  </a:lnTo>
                  <a:lnTo>
                    <a:pt x="1418209" y="499618"/>
                  </a:lnTo>
                  <a:lnTo>
                    <a:pt x="1421130" y="505333"/>
                  </a:lnTo>
                  <a:lnTo>
                    <a:pt x="1428496" y="549783"/>
                  </a:lnTo>
                  <a:lnTo>
                    <a:pt x="1429435" y="713562"/>
                  </a:lnTo>
                  <a:lnTo>
                    <a:pt x="1429359" y="723214"/>
                  </a:lnTo>
                  <a:lnTo>
                    <a:pt x="1425562" y="766381"/>
                  </a:lnTo>
                  <a:lnTo>
                    <a:pt x="1391412" y="795909"/>
                  </a:lnTo>
                  <a:lnTo>
                    <a:pt x="1391412" y="822960"/>
                  </a:lnTo>
                  <a:lnTo>
                    <a:pt x="1586230" y="822960"/>
                  </a:lnTo>
                  <a:lnTo>
                    <a:pt x="1586230" y="795909"/>
                  </a:lnTo>
                  <a:lnTo>
                    <a:pt x="1576197" y="793242"/>
                  </a:lnTo>
                  <a:lnTo>
                    <a:pt x="1568704" y="789940"/>
                  </a:lnTo>
                  <a:lnTo>
                    <a:pt x="1564005" y="785876"/>
                  </a:lnTo>
                  <a:lnTo>
                    <a:pt x="1559179" y="781939"/>
                  </a:lnTo>
                  <a:lnTo>
                    <a:pt x="1555750" y="776986"/>
                  </a:lnTo>
                  <a:lnTo>
                    <a:pt x="1548790" y="739051"/>
                  </a:lnTo>
                  <a:lnTo>
                    <a:pt x="1548371" y="722147"/>
                  </a:lnTo>
                  <a:lnTo>
                    <a:pt x="1548447" y="555244"/>
                  </a:lnTo>
                  <a:lnTo>
                    <a:pt x="1554988" y="517271"/>
                  </a:lnTo>
                  <a:lnTo>
                    <a:pt x="1557528" y="511556"/>
                  </a:lnTo>
                  <a:lnTo>
                    <a:pt x="1587246" y="483489"/>
                  </a:lnTo>
                  <a:lnTo>
                    <a:pt x="1611884" y="474726"/>
                  </a:lnTo>
                  <a:lnTo>
                    <a:pt x="1618996" y="474726"/>
                  </a:lnTo>
                  <a:lnTo>
                    <a:pt x="1656080" y="490474"/>
                  </a:lnTo>
                  <a:lnTo>
                    <a:pt x="1670177" y="535432"/>
                  </a:lnTo>
                  <a:lnTo>
                    <a:pt x="1672437" y="577837"/>
                  </a:lnTo>
                  <a:lnTo>
                    <a:pt x="1672501" y="713562"/>
                  </a:lnTo>
                  <a:lnTo>
                    <a:pt x="1672412" y="723214"/>
                  </a:lnTo>
                  <a:lnTo>
                    <a:pt x="1668284" y="766381"/>
                  </a:lnTo>
                  <a:lnTo>
                    <a:pt x="1634998" y="795909"/>
                  </a:lnTo>
                  <a:lnTo>
                    <a:pt x="1634998" y="822960"/>
                  </a:lnTo>
                  <a:lnTo>
                    <a:pt x="1832229" y="822960"/>
                  </a:lnTo>
                  <a:lnTo>
                    <a:pt x="1832229" y="795909"/>
                  </a:lnTo>
                  <a:close/>
                </a:path>
                <a:path w="3083560" h="830579">
                  <a:moveTo>
                    <a:pt x="2000377" y="253492"/>
                  </a:moveTo>
                  <a:lnTo>
                    <a:pt x="1971929" y="253492"/>
                  </a:lnTo>
                  <a:lnTo>
                    <a:pt x="1969897" y="261239"/>
                  </a:lnTo>
                  <a:lnTo>
                    <a:pt x="1967357" y="267081"/>
                  </a:lnTo>
                  <a:lnTo>
                    <a:pt x="1961261" y="274828"/>
                  </a:lnTo>
                  <a:lnTo>
                    <a:pt x="1957070" y="277622"/>
                  </a:lnTo>
                  <a:lnTo>
                    <a:pt x="1946529" y="280670"/>
                  </a:lnTo>
                  <a:lnTo>
                    <a:pt x="1938528" y="281432"/>
                  </a:lnTo>
                  <a:lnTo>
                    <a:pt x="1927733" y="281432"/>
                  </a:lnTo>
                  <a:lnTo>
                    <a:pt x="1839849" y="281432"/>
                  </a:lnTo>
                  <a:lnTo>
                    <a:pt x="1839849" y="279019"/>
                  </a:lnTo>
                  <a:lnTo>
                    <a:pt x="1844319" y="273164"/>
                  </a:lnTo>
                  <a:lnTo>
                    <a:pt x="1872805" y="239953"/>
                  </a:lnTo>
                  <a:lnTo>
                    <a:pt x="1900047" y="211836"/>
                  </a:lnTo>
                  <a:lnTo>
                    <a:pt x="1919833" y="192913"/>
                  </a:lnTo>
                  <a:lnTo>
                    <a:pt x="1936521" y="176314"/>
                  </a:lnTo>
                  <a:lnTo>
                    <a:pt x="1968931" y="139649"/>
                  </a:lnTo>
                  <a:lnTo>
                    <a:pt x="1989074" y="103136"/>
                  </a:lnTo>
                  <a:lnTo>
                    <a:pt x="1993265" y="75311"/>
                  </a:lnTo>
                  <a:lnTo>
                    <a:pt x="1992617" y="64528"/>
                  </a:lnTo>
                  <a:lnTo>
                    <a:pt x="1977021" y="28371"/>
                  </a:lnTo>
                  <a:lnTo>
                    <a:pt x="1937207" y="5524"/>
                  </a:lnTo>
                  <a:lnTo>
                    <a:pt x="1890141" y="0"/>
                  </a:lnTo>
                  <a:lnTo>
                    <a:pt x="1880514" y="152"/>
                  </a:lnTo>
                  <a:lnTo>
                    <a:pt x="1836966" y="5524"/>
                  </a:lnTo>
                  <a:lnTo>
                    <a:pt x="1799628" y="16433"/>
                  </a:lnTo>
                  <a:lnTo>
                    <a:pt x="1772666" y="26797"/>
                  </a:lnTo>
                  <a:lnTo>
                    <a:pt x="1772666" y="85217"/>
                  </a:lnTo>
                  <a:lnTo>
                    <a:pt x="1817243" y="85217"/>
                  </a:lnTo>
                  <a:lnTo>
                    <a:pt x="1820633" y="71107"/>
                  </a:lnTo>
                  <a:lnTo>
                    <a:pt x="1824939" y="59029"/>
                  </a:lnTo>
                  <a:lnTo>
                    <a:pt x="1850936" y="30518"/>
                  </a:lnTo>
                  <a:lnTo>
                    <a:pt x="1869059" y="27051"/>
                  </a:lnTo>
                  <a:lnTo>
                    <a:pt x="1879053" y="28016"/>
                  </a:lnTo>
                  <a:lnTo>
                    <a:pt x="1911350" y="60934"/>
                  </a:lnTo>
                  <a:lnTo>
                    <a:pt x="1914398" y="85217"/>
                  </a:lnTo>
                  <a:lnTo>
                    <a:pt x="1913966" y="94843"/>
                  </a:lnTo>
                  <a:lnTo>
                    <a:pt x="1903526" y="131864"/>
                  </a:lnTo>
                  <a:lnTo>
                    <a:pt x="1878749" y="171919"/>
                  </a:lnTo>
                  <a:lnTo>
                    <a:pt x="1832165" y="229120"/>
                  </a:lnTo>
                  <a:lnTo>
                    <a:pt x="1819617" y="244754"/>
                  </a:lnTo>
                  <a:lnTo>
                    <a:pt x="1788566" y="287807"/>
                  </a:lnTo>
                  <a:lnTo>
                    <a:pt x="1767713" y="325882"/>
                  </a:lnTo>
                  <a:lnTo>
                    <a:pt x="1767713" y="342138"/>
                  </a:lnTo>
                  <a:lnTo>
                    <a:pt x="1994662" y="342138"/>
                  </a:lnTo>
                  <a:lnTo>
                    <a:pt x="2000377" y="253492"/>
                  </a:lnTo>
                  <a:close/>
                </a:path>
                <a:path w="3083560" h="830579">
                  <a:moveTo>
                    <a:pt x="3083433" y="745109"/>
                  </a:moveTo>
                  <a:lnTo>
                    <a:pt x="2699131" y="745109"/>
                  </a:lnTo>
                  <a:lnTo>
                    <a:pt x="2699131" y="830326"/>
                  </a:lnTo>
                  <a:lnTo>
                    <a:pt x="3083433" y="830326"/>
                  </a:lnTo>
                  <a:lnTo>
                    <a:pt x="3083433" y="745109"/>
                  </a:lnTo>
                  <a:close/>
                </a:path>
                <a:path w="3083560" h="830579">
                  <a:moveTo>
                    <a:pt x="3083433" y="563372"/>
                  </a:moveTo>
                  <a:lnTo>
                    <a:pt x="2699131" y="563372"/>
                  </a:lnTo>
                  <a:lnTo>
                    <a:pt x="2699131" y="648589"/>
                  </a:lnTo>
                  <a:lnTo>
                    <a:pt x="3083433" y="648589"/>
                  </a:lnTo>
                  <a:lnTo>
                    <a:pt x="3083433" y="563372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7480" y="3619497"/>
              <a:ext cx="5684520" cy="3238499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3438143"/>
              <a:ext cx="6339839" cy="341985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86671" y="4041647"/>
              <a:ext cx="2939796" cy="2679192"/>
            </a:xfrm>
            <a:prstGeom prst="rect">
              <a:avLst/>
            </a:prstGeom>
          </p:spPr>
        </p:pic>
      </p:grpSp>
      <p:grpSp>
        <p:nvGrpSpPr>
          <p:cNvPr id="16" name="object 16" descr=""/>
          <p:cNvGrpSpPr/>
          <p:nvPr/>
        </p:nvGrpSpPr>
        <p:grpSpPr>
          <a:xfrm>
            <a:off x="-9525" y="0"/>
            <a:ext cx="3228975" cy="2680970"/>
            <a:chOff x="-9525" y="0"/>
            <a:chExt cx="3228975" cy="268097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356" y="0"/>
              <a:ext cx="2077847" cy="175018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8472"/>
              <a:ext cx="1598802" cy="157886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0" y="885571"/>
              <a:ext cx="1410970" cy="1135380"/>
            </a:xfrm>
            <a:custGeom>
              <a:avLst/>
              <a:gdLst/>
              <a:ahLst/>
              <a:cxnLst/>
              <a:rect l="l" t="t" r="r" b="b"/>
              <a:pathLst>
                <a:path w="1410970" h="1135380">
                  <a:moveTo>
                    <a:pt x="770333" y="989711"/>
                  </a:moveTo>
                  <a:lnTo>
                    <a:pt x="163576" y="989711"/>
                  </a:lnTo>
                  <a:lnTo>
                    <a:pt x="209232" y="1038478"/>
                  </a:lnTo>
                  <a:lnTo>
                    <a:pt x="248565" y="1069036"/>
                  </a:lnTo>
                  <a:lnTo>
                    <a:pt x="291597" y="1094387"/>
                  </a:lnTo>
                  <a:lnTo>
                    <a:pt x="337837" y="1114107"/>
                  </a:lnTo>
                  <a:lnTo>
                    <a:pt x="386794" y="1127774"/>
                  </a:lnTo>
                  <a:lnTo>
                    <a:pt x="437976" y="1134963"/>
                  </a:lnTo>
                  <a:lnTo>
                    <a:pt x="490893" y="1135252"/>
                  </a:lnTo>
                  <a:lnTo>
                    <a:pt x="540161" y="1129082"/>
                  </a:lnTo>
                  <a:lnTo>
                    <a:pt x="587190" y="1117032"/>
                  </a:lnTo>
                  <a:lnTo>
                    <a:pt x="631622" y="1099511"/>
                  </a:lnTo>
                  <a:lnTo>
                    <a:pt x="673100" y="1076928"/>
                  </a:lnTo>
                  <a:lnTo>
                    <a:pt x="711265" y="1049689"/>
                  </a:lnTo>
                  <a:lnTo>
                    <a:pt x="745760" y="1018202"/>
                  </a:lnTo>
                  <a:lnTo>
                    <a:pt x="770333" y="989711"/>
                  </a:lnTo>
                  <a:close/>
                </a:path>
                <a:path w="1410970" h="1135380">
                  <a:moveTo>
                    <a:pt x="0" y="253587"/>
                  </a:moveTo>
                  <a:lnTo>
                    <a:pt x="0" y="1046368"/>
                  </a:lnTo>
                  <a:lnTo>
                    <a:pt x="22740" y="1043799"/>
                  </a:lnTo>
                  <a:lnTo>
                    <a:pt x="61902" y="1035319"/>
                  </a:lnTo>
                  <a:lnTo>
                    <a:pt x="99452" y="1023149"/>
                  </a:lnTo>
                  <a:lnTo>
                    <a:pt x="135204" y="1007490"/>
                  </a:lnTo>
                  <a:lnTo>
                    <a:pt x="163576" y="989711"/>
                  </a:lnTo>
                  <a:lnTo>
                    <a:pt x="770333" y="989711"/>
                  </a:lnTo>
                  <a:lnTo>
                    <a:pt x="776228" y="982876"/>
                  </a:lnTo>
                  <a:lnTo>
                    <a:pt x="802309" y="944117"/>
                  </a:lnTo>
                  <a:lnTo>
                    <a:pt x="815047" y="916686"/>
                  </a:lnTo>
                  <a:lnTo>
                    <a:pt x="1280082" y="916686"/>
                  </a:lnTo>
                  <a:lnTo>
                    <a:pt x="1320412" y="878141"/>
                  </a:lnTo>
                  <a:lnTo>
                    <a:pt x="1348986" y="841298"/>
                  </a:lnTo>
                  <a:lnTo>
                    <a:pt x="1372708" y="800988"/>
                  </a:lnTo>
                  <a:lnTo>
                    <a:pt x="1391173" y="757674"/>
                  </a:lnTo>
                  <a:lnTo>
                    <a:pt x="1403975" y="711813"/>
                  </a:lnTo>
                  <a:lnTo>
                    <a:pt x="1410709" y="663868"/>
                  </a:lnTo>
                  <a:lnTo>
                    <a:pt x="1410970" y="614299"/>
                  </a:lnTo>
                  <a:lnTo>
                    <a:pt x="1405013" y="567334"/>
                  </a:lnTo>
                  <a:lnTo>
                    <a:pt x="1393366" y="522549"/>
                  </a:lnTo>
                  <a:lnTo>
                    <a:pt x="1376428" y="480299"/>
                  </a:lnTo>
                  <a:lnTo>
                    <a:pt x="1354600" y="440936"/>
                  </a:lnTo>
                  <a:lnTo>
                    <a:pt x="1328281" y="404814"/>
                  </a:lnTo>
                  <a:lnTo>
                    <a:pt x="1297870" y="372288"/>
                  </a:lnTo>
                  <a:lnTo>
                    <a:pt x="1263768" y="343711"/>
                  </a:lnTo>
                  <a:lnTo>
                    <a:pt x="1226374" y="319437"/>
                  </a:lnTo>
                  <a:lnTo>
                    <a:pt x="1186087" y="299820"/>
                  </a:lnTo>
                  <a:lnTo>
                    <a:pt x="1143308" y="285213"/>
                  </a:lnTo>
                  <a:lnTo>
                    <a:pt x="1098435" y="275970"/>
                  </a:lnTo>
                  <a:lnTo>
                    <a:pt x="1049591" y="274065"/>
                  </a:lnTo>
                  <a:lnTo>
                    <a:pt x="1045052" y="266826"/>
                  </a:lnTo>
                  <a:lnTo>
                    <a:pt x="61716" y="266826"/>
                  </a:lnTo>
                  <a:lnTo>
                    <a:pt x="13516" y="255142"/>
                  </a:lnTo>
                  <a:lnTo>
                    <a:pt x="0" y="253587"/>
                  </a:lnTo>
                  <a:close/>
                </a:path>
                <a:path w="1410970" h="1135380">
                  <a:moveTo>
                    <a:pt x="1280082" y="916686"/>
                  </a:moveTo>
                  <a:lnTo>
                    <a:pt x="815047" y="916686"/>
                  </a:lnTo>
                  <a:lnTo>
                    <a:pt x="862545" y="951102"/>
                  </a:lnTo>
                  <a:lnTo>
                    <a:pt x="909852" y="974558"/>
                  </a:lnTo>
                  <a:lnTo>
                    <a:pt x="960599" y="991012"/>
                  </a:lnTo>
                  <a:lnTo>
                    <a:pt x="1014132" y="999894"/>
                  </a:lnTo>
                  <a:lnTo>
                    <a:pt x="1069797" y="1000632"/>
                  </a:lnTo>
                  <a:lnTo>
                    <a:pt x="1118964" y="994253"/>
                  </a:lnTo>
                  <a:lnTo>
                    <a:pt x="1165713" y="981646"/>
                  </a:lnTo>
                  <a:lnTo>
                    <a:pt x="1209637" y="963271"/>
                  </a:lnTo>
                  <a:lnTo>
                    <a:pt x="1250332" y="939588"/>
                  </a:lnTo>
                  <a:lnTo>
                    <a:pt x="1280082" y="916686"/>
                  </a:lnTo>
                  <a:close/>
                </a:path>
                <a:path w="1410970" h="1135380">
                  <a:moveTo>
                    <a:pt x="336588" y="0"/>
                  </a:moveTo>
                  <a:lnTo>
                    <a:pt x="290271" y="6514"/>
                  </a:lnTo>
                  <a:lnTo>
                    <a:pt x="246691" y="19821"/>
                  </a:lnTo>
                  <a:lnTo>
                    <a:pt x="206371" y="39327"/>
                  </a:lnTo>
                  <a:lnTo>
                    <a:pt x="169836" y="64440"/>
                  </a:lnTo>
                  <a:lnTo>
                    <a:pt x="137607" y="94567"/>
                  </a:lnTo>
                  <a:lnTo>
                    <a:pt x="110210" y="129116"/>
                  </a:lnTo>
                  <a:lnTo>
                    <a:pt x="88167" y="167494"/>
                  </a:lnTo>
                  <a:lnTo>
                    <a:pt x="72001" y="209107"/>
                  </a:lnTo>
                  <a:lnTo>
                    <a:pt x="62237" y="253364"/>
                  </a:lnTo>
                  <a:lnTo>
                    <a:pt x="61716" y="266826"/>
                  </a:lnTo>
                  <a:lnTo>
                    <a:pt x="1045052" y="266826"/>
                  </a:lnTo>
                  <a:lnTo>
                    <a:pt x="1031595" y="245363"/>
                  </a:lnTo>
                  <a:lnTo>
                    <a:pt x="999856" y="210303"/>
                  </a:lnTo>
                  <a:lnTo>
                    <a:pt x="967723" y="184530"/>
                  </a:lnTo>
                  <a:lnTo>
                    <a:pt x="627608" y="184530"/>
                  </a:lnTo>
                  <a:lnTo>
                    <a:pt x="619544" y="163194"/>
                  </a:lnTo>
                  <a:lnTo>
                    <a:pt x="594114" y="121324"/>
                  </a:lnTo>
                  <a:lnTo>
                    <a:pt x="562364" y="84466"/>
                  </a:lnTo>
                  <a:lnTo>
                    <a:pt x="525088" y="53323"/>
                  </a:lnTo>
                  <a:lnTo>
                    <a:pt x="483080" y="28601"/>
                  </a:lnTo>
                  <a:lnTo>
                    <a:pt x="437131" y="11004"/>
                  </a:lnTo>
                  <a:lnTo>
                    <a:pt x="388036" y="1235"/>
                  </a:lnTo>
                  <a:lnTo>
                    <a:pt x="336588" y="0"/>
                  </a:lnTo>
                  <a:close/>
                </a:path>
                <a:path w="1410970" h="1135380">
                  <a:moveTo>
                    <a:pt x="778954" y="130428"/>
                  </a:moveTo>
                  <a:lnTo>
                    <a:pt x="719877" y="140128"/>
                  </a:lnTo>
                  <a:lnTo>
                    <a:pt x="665581" y="160781"/>
                  </a:lnTo>
                  <a:lnTo>
                    <a:pt x="627608" y="184530"/>
                  </a:lnTo>
                  <a:lnTo>
                    <a:pt x="967723" y="184530"/>
                  </a:lnTo>
                  <a:lnTo>
                    <a:pt x="921748" y="157321"/>
                  </a:lnTo>
                  <a:lnTo>
                    <a:pt x="876839" y="140697"/>
                  </a:lnTo>
                  <a:lnTo>
                    <a:pt x="828997" y="131516"/>
                  </a:lnTo>
                  <a:lnTo>
                    <a:pt x="778954" y="1304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0" y="885571"/>
              <a:ext cx="1410970" cy="1135380"/>
            </a:xfrm>
            <a:custGeom>
              <a:avLst/>
              <a:gdLst/>
              <a:ahLst/>
              <a:cxnLst/>
              <a:rect l="l" t="t" r="r" b="b"/>
              <a:pathLst>
                <a:path w="1410970" h="1135380">
                  <a:moveTo>
                    <a:pt x="336588" y="0"/>
                  </a:moveTo>
                  <a:lnTo>
                    <a:pt x="388036" y="1235"/>
                  </a:lnTo>
                  <a:lnTo>
                    <a:pt x="437131" y="11004"/>
                  </a:lnTo>
                  <a:lnTo>
                    <a:pt x="483080" y="28601"/>
                  </a:lnTo>
                  <a:lnTo>
                    <a:pt x="525088" y="53323"/>
                  </a:lnTo>
                  <a:lnTo>
                    <a:pt x="562364" y="84466"/>
                  </a:lnTo>
                  <a:lnTo>
                    <a:pt x="594114" y="121324"/>
                  </a:lnTo>
                  <a:lnTo>
                    <a:pt x="619544" y="163194"/>
                  </a:lnTo>
                  <a:lnTo>
                    <a:pt x="627608" y="184530"/>
                  </a:lnTo>
                  <a:lnTo>
                    <a:pt x="665581" y="160781"/>
                  </a:lnTo>
                  <a:lnTo>
                    <a:pt x="692061" y="149163"/>
                  </a:lnTo>
                  <a:lnTo>
                    <a:pt x="719877" y="140128"/>
                  </a:lnTo>
                  <a:lnTo>
                    <a:pt x="748888" y="133832"/>
                  </a:lnTo>
                  <a:lnTo>
                    <a:pt x="778954" y="130428"/>
                  </a:lnTo>
                  <a:lnTo>
                    <a:pt x="828997" y="131516"/>
                  </a:lnTo>
                  <a:lnTo>
                    <a:pt x="876839" y="140697"/>
                  </a:lnTo>
                  <a:lnTo>
                    <a:pt x="921748" y="157321"/>
                  </a:lnTo>
                  <a:lnTo>
                    <a:pt x="962997" y="180739"/>
                  </a:lnTo>
                  <a:lnTo>
                    <a:pt x="999856" y="210303"/>
                  </a:lnTo>
                  <a:lnTo>
                    <a:pt x="1031595" y="245363"/>
                  </a:lnTo>
                  <a:lnTo>
                    <a:pt x="1049591" y="274065"/>
                  </a:lnTo>
                  <a:lnTo>
                    <a:pt x="1098435" y="275970"/>
                  </a:lnTo>
                  <a:lnTo>
                    <a:pt x="1143308" y="285213"/>
                  </a:lnTo>
                  <a:lnTo>
                    <a:pt x="1186087" y="299820"/>
                  </a:lnTo>
                  <a:lnTo>
                    <a:pt x="1226374" y="319437"/>
                  </a:lnTo>
                  <a:lnTo>
                    <a:pt x="1263768" y="343711"/>
                  </a:lnTo>
                  <a:lnTo>
                    <a:pt x="1297870" y="372288"/>
                  </a:lnTo>
                  <a:lnTo>
                    <a:pt x="1328281" y="404814"/>
                  </a:lnTo>
                  <a:lnTo>
                    <a:pt x="1354600" y="440936"/>
                  </a:lnTo>
                  <a:lnTo>
                    <a:pt x="1376428" y="480299"/>
                  </a:lnTo>
                  <a:lnTo>
                    <a:pt x="1393366" y="522549"/>
                  </a:lnTo>
                  <a:lnTo>
                    <a:pt x="1405013" y="567334"/>
                  </a:lnTo>
                  <a:lnTo>
                    <a:pt x="1410970" y="614299"/>
                  </a:lnTo>
                  <a:lnTo>
                    <a:pt x="1410709" y="663868"/>
                  </a:lnTo>
                  <a:lnTo>
                    <a:pt x="1403975" y="711813"/>
                  </a:lnTo>
                  <a:lnTo>
                    <a:pt x="1391173" y="757674"/>
                  </a:lnTo>
                  <a:lnTo>
                    <a:pt x="1372708" y="800988"/>
                  </a:lnTo>
                  <a:lnTo>
                    <a:pt x="1348986" y="841298"/>
                  </a:lnTo>
                  <a:lnTo>
                    <a:pt x="1320412" y="878141"/>
                  </a:lnTo>
                  <a:lnTo>
                    <a:pt x="1287393" y="911058"/>
                  </a:lnTo>
                  <a:lnTo>
                    <a:pt x="1250332" y="939588"/>
                  </a:lnTo>
                  <a:lnTo>
                    <a:pt x="1209637" y="963271"/>
                  </a:lnTo>
                  <a:lnTo>
                    <a:pt x="1165713" y="981646"/>
                  </a:lnTo>
                  <a:lnTo>
                    <a:pt x="1118964" y="994253"/>
                  </a:lnTo>
                  <a:lnTo>
                    <a:pt x="1069797" y="1000632"/>
                  </a:lnTo>
                  <a:lnTo>
                    <a:pt x="1014132" y="999894"/>
                  </a:lnTo>
                  <a:lnTo>
                    <a:pt x="960599" y="991012"/>
                  </a:lnTo>
                  <a:lnTo>
                    <a:pt x="909852" y="974558"/>
                  </a:lnTo>
                  <a:lnTo>
                    <a:pt x="862545" y="951102"/>
                  </a:lnTo>
                  <a:lnTo>
                    <a:pt x="815047" y="916686"/>
                  </a:lnTo>
                  <a:lnTo>
                    <a:pt x="802309" y="944117"/>
                  </a:lnTo>
                  <a:lnTo>
                    <a:pt x="776228" y="982876"/>
                  </a:lnTo>
                  <a:lnTo>
                    <a:pt x="745760" y="1018202"/>
                  </a:lnTo>
                  <a:lnTo>
                    <a:pt x="711265" y="1049689"/>
                  </a:lnTo>
                  <a:lnTo>
                    <a:pt x="673100" y="1076928"/>
                  </a:lnTo>
                  <a:lnTo>
                    <a:pt x="631622" y="1099511"/>
                  </a:lnTo>
                  <a:lnTo>
                    <a:pt x="587190" y="1117032"/>
                  </a:lnTo>
                  <a:lnTo>
                    <a:pt x="540161" y="1129082"/>
                  </a:lnTo>
                  <a:lnTo>
                    <a:pt x="490893" y="1135252"/>
                  </a:lnTo>
                  <a:lnTo>
                    <a:pt x="437976" y="1134963"/>
                  </a:lnTo>
                  <a:lnTo>
                    <a:pt x="386794" y="1127774"/>
                  </a:lnTo>
                  <a:lnTo>
                    <a:pt x="337837" y="1114107"/>
                  </a:lnTo>
                  <a:lnTo>
                    <a:pt x="291597" y="1094387"/>
                  </a:lnTo>
                  <a:lnTo>
                    <a:pt x="248565" y="1069036"/>
                  </a:lnTo>
                  <a:lnTo>
                    <a:pt x="209232" y="1038478"/>
                  </a:lnTo>
                  <a:lnTo>
                    <a:pt x="163576" y="989711"/>
                  </a:lnTo>
                  <a:lnTo>
                    <a:pt x="135204" y="1007490"/>
                  </a:lnTo>
                  <a:lnTo>
                    <a:pt x="99452" y="1023149"/>
                  </a:lnTo>
                  <a:lnTo>
                    <a:pt x="61902" y="1035319"/>
                  </a:lnTo>
                  <a:lnTo>
                    <a:pt x="22740" y="1043799"/>
                  </a:lnTo>
                  <a:lnTo>
                    <a:pt x="0" y="1046368"/>
                  </a:lnTo>
                </a:path>
                <a:path w="1410970" h="1135380">
                  <a:moveTo>
                    <a:pt x="0" y="253587"/>
                  </a:moveTo>
                  <a:lnTo>
                    <a:pt x="13516" y="255142"/>
                  </a:lnTo>
                  <a:lnTo>
                    <a:pt x="61716" y="266826"/>
                  </a:lnTo>
                  <a:lnTo>
                    <a:pt x="62237" y="253364"/>
                  </a:lnTo>
                  <a:lnTo>
                    <a:pt x="72001" y="209107"/>
                  </a:lnTo>
                  <a:lnTo>
                    <a:pt x="88167" y="167494"/>
                  </a:lnTo>
                  <a:lnTo>
                    <a:pt x="110210" y="129116"/>
                  </a:lnTo>
                  <a:lnTo>
                    <a:pt x="137607" y="94567"/>
                  </a:lnTo>
                  <a:lnTo>
                    <a:pt x="169836" y="64440"/>
                  </a:lnTo>
                  <a:lnTo>
                    <a:pt x="206371" y="39327"/>
                  </a:lnTo>
                  <a:lnTo>
                    <a:pt x="246691" y="19821"/>
                  </a:lnTo>
                  <a:lnTo>
                    <a:pt x="290271" y="6514"/>
                  </a:lnTo>
                  <a:lnTo>
                    <a:pt x="336588" y="0"/>
                  </a:lnTo>
                </a:path>
                <a:path w="1410970" h="1135380">
                  <a:moveTo>
                    <a:pt x="326466" y="0"/>
                  </a:moveTo>
                  <a:lnTo>
                    <a:pt x="377914" y="1235"/>
                  </a:lnTo>
                  <a:lnTo>
                    <a:pt x="427009" y="11004"/>
                  </a:lnTo>
                  <a:lnTo>
                    <a:pt x="472957" y="28601"/>
                  </a:lnTo>
                  <a:lnTo>
                    <a:pt x="514964" y="53323"/>
                  </a:lnTo>
                  <a:lnTo>
                    <a:pt x="552238" y="84466"/>
                  </a:lnTo>
                  <a:lnTo>
                    <a:pt x="583984" y="121324"/>
                  </a:lnTo>
                  <a:lnTo>
                    <a:pt x="609409" y="163194"/>
                  </a:lnTo>
                  <a:lnTo>
                    <a:pt x="617486" y="184530"/>
                  </a:lnTo>
                  <a:lnTo>
                    <a:pt x="655447" y="160781"/>
                  </a:lnTo>
                  <a:lnTo>
                    <a:pt x="681932" y="149163"/>
                  </a:lnTo>
                  <a:lnTo>
                    <a:pt x="709747" y="140128"/>
                  </a:lnTo>
                  <a:lnTo>
                    <a:pt x="738755" y="133832"/>
                  </a:lnTo>
                  <a:lnTo>
                    <a:pt x="768819" y="130428"/>
                  </a:lnTo>
                  <a:lnTo>
                    <a:pt x="818868" y="131516"/>
                  </a:lnTo>
                  <a:lnTo>
                    <a:pt x="866712" y="140697"/>
                  </a:lnTo>
                  <a:lnTo>
                    <a:pt x="911623" y="157321"/>
                  </a:lnTo>
                  <a:lnTo>
                    <a:pt x="952871" y="180739"/>
                  </a:lnTo>
                  <a:lnTo>
                    <a:pt x="989726" y="210303"/>
                  </a:lnTo>
                  <a:lnTo>
                    <a:pt x="1021461" y="245363"/>
                  </a:lnTo>
                  <a:lnTo>
                    <a:pt x="1039469" y="274065"/>
                  </a:lnTo>
                  <a:lnTo>
                    <a:pt x="1088313" y="275970"/>
                  </a:lnTo>
                  <a:lnTo>
                    <a:pt x="1133185" y="285213"/>
                  </a:lnTo>
                  <a:lnTo>
                    <a:pt x="1175968" y="299820"/>
                  </a:lnTo>
                  <a:lnTo>
                    <a:pt x="1216263" y="319437"/>
                  </a:lnTo>
                  <a:lnTo>
                    <a:pt x="1253667" y="343711"/>
                  </a:lnTo>
                  <a:lnTo>
                    <a:pt x="1287782" y="372288"/>
                  </a:lnTo>
                  <a:lnTo>
                    <a:pt x="1318205" y="404814"/>
                  </a:lnTo>
                  <a:lnTo>
                    <a:pt x="1344537" y="440936"/>
                  </a:lnTo>
                  <a:lnTo>
                    <a:pt x="1366377" y="480299"/>
                  </a:lnTo>
                  <a:lnTo>
                    <a:pt x="1383324" y="522549"/>
                  </a:lnTo>
                  <a:lnTo>
                    <a:pt x="1394977" y="567334"/>
                  </a:lnTo>
                  <a:lnTo>
                    <a:pt x="1400937" y="614299"/>
                  </a:lnTo>
                  <a:lnTo>
                    <a:pt x="1400673" y="663868"/>
                  </a:lnTo>
                  <a:lnTo>
                    <a:pt x="1393931" y="711813"/>
                  </a:lnTo>
                  <a:lnTo>
                    <a:pt x="1381117" y="757674"/>
                  </a:lnTo>
                  <a:lnTo>
                    <a:pt x="1362637" y="800988"/>
                  </a:lnTo>
                  <a:lnTo>
                    <a:pt x="1338899" y="841298"/>
                  </a:lnTo>
                  <a:lnTo>
                    <a:pt x="1310309" y="878141"/>
                  </a:lnTo>
                  <a:lnTo>
                    <a:pt x="1277275" y="911058"/>
                  </a:lnTo>
                  <a:lnTo>
                    <a:pt x="1240202" y="939588"/>
                  </a:lnTo>
                  <a:lnTo>
                    <a:pt x="1199497" y="963271"/>
                  </a:lnTo>
                  <a:lnTo>
                    <a:pt x="1155568" y="981646"/>
                  </a:lnTo>
                  <a:lnTo>
                    <a:pt x="1108821" y="994253"/>
                  </a:lnTo>
                  <a:lnTo>
                    <a:pt x="1059662" y="1000632"/>
                  </a:lnTo>
                  <a:lnTo>
                    <a:pt x="1004005" y="999894"/>
                  </a:lnTo>
                  <a:lnTo>
                    <a:pt x="950475" y="991012"/>
                  </a:lnTo>
                  <a:lnTo>
                    <a:pt x="899730" y="974558"/>
                  </a:lnTo>
                  <a:lnTo>
                    <a:pt x="852424" y="951102"/>
                  </a:lnTo>
                  <a:lnTo>
                    <a:pt x="804926" y="916686"/>
                  </a:lnTo>
                  <a:lnTo>
                    <a:pt x="792175" y="944117"/>
                  </a:lnTo>
                  <a:lnTo>
                    <a:pt x="766094" y="982876"/>
                  </a:lnTo>
                  <a:lnTo>
                    <a:pt x="735628" y="1018202"/>
                  </a:lnTo>
                  <a:lnTo>
                    <a:pt x="701134" y="1049689"/>
                  </a:lnTo>
                  <a:lnTo>
                    <a:pt x="662971" y="1076928"/>
                  </a:lnTo>
                  <a:lnTo>
                    <a:pt x="621496" y="1099511"/>
                  </a:lnTo>
                  <a:lnTo>
                    <a:pt x="577066" y="1117032"/>
                  </a:lnTo>
                  <a:lnTo>
                    <a:pt x="530038" y="1129082"/>
                  </a:lnTo>
                  <a:lnTo>
                    <a:pt x="480771" y="1135252"/>
                  </a:lnTo>
                  <a:lnTo>
                    <a:pt x="427849" y="1134963"/>
                  </a:lnTo>
                  <a:lnTo>
                    <a:pt x="376663" y="1127774"/>
                  </a:lnTo>
                  <a:lnTo>
                    <a:pt x="327704" y="1114107"/>
                  </a:lnTo>
                  <a:lnTo>
                    <a:pt x="281463" y="1094387"/>
                  </a:lnTo>
                  <a:lnTo>
                    <a:pt x="238430" y="1069036"/>
                  </a:lnTo>
                  <a:lnTo>
                    <a:pt x="199097" y="1038478"/>
                  </a:lnTo>
                  <a:lnTo>
                    <a:pt x="153454" y="989711"/>
                  </a:lnTo>
                  <a:lnTo>
                    <a:pt x="125078" y="1007490"/>
                  </a:lnTo>
                  <a:lnTo>
                    <a:pt x="89324" y="1023149"/>
                  </a:lnTo>
                  <a:lnTo>
                    <a:pt x="51772" y="1035319"/>
                  </a:lnTo>
                  <a:lnTo>
                    <a:pt x="12610" y="1043799"/>
                  </a:lnTo>
                  <a:lnTo>
                    <a:pt x="0" y="1045224"/>
                  </a:lnTo>
                </a:path>
                <a:path w="1410970" h="1135380">
                  <a:moveTo>
                    <a:pt x="0" y="254753"/>
                  </a:moveTo>
                  <a:lnTo>
                    <a:pt x="3387" y="255142"/>
                  </a:lnTo>
                  <a:lnTo>
                    <a:pt x="51588" y="266826"/>
                  </a:lnTo>
                  <a:lnTo>
                    <a:pt x="52108" y="253364"/>
                  </a:lnTo>
                  <a:lnTo>
                    <a:pt x="61872" y="209107"/>
                  </a:lnTo>
                  <a:lnTo>
                    <a:pt x="78037" y="167494"/>
                  </a:lnTo>
                  <a:lnTo>
                    <a:pt x="100080" y="129116"/>
                  </a:lnTo>
                  <a:lnTo>
                    <a:pt x="127477" y="94567"/>
                  </a:lnTo>
                  <a:lnTo>
                    <a:pt x="159706" y="64440"/>
                  </a:lnTo>
                  <a:lnTo>
                    <a:pt x="196242" y="39327"/>
                  </a:lnTo>
                  <a:lnTo>
                    <a:pt x="236563" y="19821"/>
                  </a:lnTo>
                  <a:lnTo>
                    <a:pt x="280145" y="6514"/>
                  </a:lnTo>
                  <a:lnTo>
                    <a:pt x="326466" y="0"/>
                  </a:lnTo>
                </a:path>
              </a:pathLst>
            </a:custGeom>
            <a:ln w="19050">
              <a:solidFill>
                <a:srgbClr val="91EFF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61591" y="19989"/>
              <a:ext cx="1157452" cy="102877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0227" y="1181100"/>
              <a:ext cx="1499616" cy="14996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3" y="3581400"/>
            <a:ext cx="4735830" cy="3102102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28244" y="257556"/>
            <a:ext cx="4734560" cy="3127375"/>
            <a:chOff x="428244" y="257556"/>
            <a:chExt cx="4734560" cy="312737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8244" y="257556"/>
              <a:ext cx="4734306" cy="310819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156" y="2572511"/>
              <a:ext cx="3003804" cy="812291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715200" y="2794253"/>
              <a:ext cx="2606675" cy="379095"/>
            </a:xfrm>
            <a:custGeom>
              <a:avLst/>
              <a:gdLst/>
              <a:ahLst/>
              <a:cxnLst/>
              <a:rect l="l" t="t" r="r" b="b"/>
              <a:pathLst>
                <a:path w="2606675" h="379094">
                  <a:moveTo>
                    <a:pt x="233857" y="28194"/>
                  </a:moveTo>
                  <a:lnTo>
                    <a:pt x="0" y="28194"/>
                  </a:lnTo>
                  <a:lnTo>
                    <a:pt x="0" y="97917"/>
                  </a:lnTo>
                  <a:lnTo>
                    <a:pt x="27216" y="97917"/>
                  </a:lnTo>
                  <a:lnTo>
                    <a:pt x="28676" y="91948"/>
                  </a:lnTo>
                  <a:lnTo>
                    <a:pt x="30530" y="85598"/>
                  </a:lnTo>
                  <a:lnTo>
                    <a:pt x="32778" y="78867"/>
                  </a:lnTo>
                  <a:lnTo>
                    <a:pt x="35039" y="72263"/>
                  </a:lnTo>
                  <a:lnTo>
                    <a:pt x="37719" y="66929"/>
                  </a:lnTo>
                  <a:lnTo>
                    <a:pt x="40830" y="62992"/>
                  </a:lnTo>
                  <a:lnTo>
                    <a:pt x="43942" y="58928"/>
                  </a:lnTo>
                  <a:lnTo>
                    <a:pt x="47625" y="56007"/>
                  </a:lnTo>
                  <a:lnTo>
                    <a:pt x="51854" y="54229"/>
                  </a:lnTo>
                  <a:lnTo>
                    <a:pt x="56095" y="52324"/>
                  </a:lnTo>
                  <a:lnTo>
                    <a:pt x="62191" y="51435"/>
                  </a:lnTo>
                  <a:lnTo>
                    <a:pt x="86233" y="51435"/>
                  </a:lnTo>
                  <a:lnTo>
                    <a:pt x="86207" y="256540"/>
                  </a:lnTo>
                  <a:lnTo>
                    <a:pt x="62191" y="286258"/>
                  </a:lnTo>
                  <a:lnTo>
                    <a:pt x="62191" y="299339"/>
                  </a:lnTo>
                  <a:lnTo>
                    <a:pt x="171869" y="299339"/>
                  </a:lnTo>
                  <a:lnTo>
                    <a:pt x="171869" y="286258"/>
                  </a:lnTo>
                  <a:lnTo>
                    <a:pt x="167233" y="285623"/>
                  </a:lnTo>
                  <a:lnTo>
                    <a:pt x="163550" y="284734"/>
                  </a:lnTo>
                  <a:lnTo>
                    <a:pt x="148424" y="265430"/>
                  </a:lnTo>
                  <a:lnTo>
                    <a:pt x="148018" y="261874"/>
                  </a:lnTo>
                  <a:lnTo>
                    <a:pt x="147828" y="256540"/>
                  </a:lnTo>
                  <a:lnTo>
                    <a:pt x="147828" y="51435"/>
                  </a:lnTo>
                  <a:lnTo>
                    <a:pt x="167563" y="51435"/>
                  </a:lnTo>
                  <a:lnTo>
                    <a:pt x="171958" y="51689"/>
                  </a:lnTo>
                  <a:lnTo>
                    <a:pt x="190144" y="59817"/>
                  </a:lnTo>
                  <a:lnTo>
                    <a:pt x="192125" y="61722"/>
                  </a:lnTo>
                  <a:lnTo>
                    <a:pt x="206629" y="97917"/>
                  </a:lnTo>
                  <a:lnTo>
                    <a:pt x="233857" y="97917"/>
                  </a:lnTo>
                  <a:lnTo>
                    <a:pt x="233857" y="51435"/>
                  </a:lnTo>
                  <a:lnTo>
                    <a:pt x="233857" y="28194"/>
                  </a:lnTo>
                  <a:close/>
                </a:path>
                <a:path w="2606675" h="379094">
                  <a:moveTo>
                    <a:pt x="477774" y="286258"/>
                  </a:moveTo>
                  <a:lnTo>
                    <a:pt x="474192" y="285369"/>
                  </a:lnTo>
                  <a:lnTo>
                    <a:pt x="471144" y="284226"/>
                  </a:lnTo>
                  <a:lnTo>
                    <a:pt x="468630" y="282829"/>
                  </a:lnTo>
                  <a:lnTo>
                    <a:pt x="466115" y="281559"/>
                  </a:lnTo>
                  <a:lnTo>
                    <a:pt x="457708" y="169418"/>
                  </a:lnTo>
                  <a:lnTo>
                    <a:pt x="457365" y="157975"/>
                  </a:lnTo>
                  <a:lnTo>
                    <a:pt x="456336" y="147624"/>
                  </a:lnTo>
                  <a:lnTo>
                    <a:pt x="454621" y="138404"/>
                  </a:lnTo>
                  <a:lnTo>
                    <a:pt x="452234" y="130302"/>
                  </a:lnTo>
                  <a:lnTo>
                    <a:pt x="451446" y="128524"/>
                  </a:lnTo>
                  <a:lnTo>
                    <a:pt x="449097" y="123215"/>
                  </a:lnTo>
                  <a:lnTo>
                    <a:pt x="411378" y="99568"/>
                  </a:lnTo>
                  <a:lnTo>
                    <a:pt x="401078" y="99060"/>
                  </a:lnTo>
                  <a:lnTo>
                    <a:pt x="393661" y="99491"/>
                  </a:lnTo>
                  <a:lnTo>
                    <a:pt x="356793" y="114782"/>
                  </a:lnTo>
                  <a:lnTo>
                    <a:pt x="339686" y="128524"/>
                  </a:lnTo>
                  <a:lnTo>
                    <a:pt x="338886" y="128270"/>
                  </a:lnTo>
                  <a:lnTo>
                    <a:pt x="338886" y="14859"/>
                  </a:lnTo>
                  <a:lnTo>
                    <a:pt x="314058" y="14859"/>
                  </a:lnTo>
                  <a:lnTo>
                    <a:pt x="259016" y="17653"/>
                  </a:lnTo>
                  <a:lnTo>
                    <a:pt x="259016" y="30734"/>
                  </a:lnTo>
                  <a:lnTo>
                    <a:pt x="264579" y="31750"/>
                  </a:lnTo>
                  <a:lnTo>
                    <a:pt x="268617" y="33020"/>
                  </a:lnTo>
                  <a:lnTo>
                    <a:pt x="281368" y="67183"/>
                  </a:lnTo>
                  <a:lnTo>
                    <a:pt x="281368" y="255143"/>
                  </a:lnTo>
                  <a:lnTo>
                    <a:pt x="261404" y="286258"/>
                  </a:lnTo>
                  <a:lnTo>
                    <a:pt x="261404" y="299339"/>
                  </a:lnTo>
                  <a:lnTo>
                    <a:pt x="358762" y="299339"/>
                  </a:lnTo>
                  <a:lnTo>
                    <a:pt x="358762" y="286258"/>
                  </a:lnTo>
                  <a:lnTo>
                    <a:pt x="355053" y="285369"/>
                  </a:lnTo>
                  <a:lnTo>
                    <a:pt x="352069" y="284226"/>
                  </a:lnTo>
                  <a:lnTo>
                    <a:pt x="341769" y="274320"/>
                  </a:lnTo>
                  <a:lnTo>
                    <a:pt x="341045" y="272669"/>
                  </a:lnTo>
                  <a:lnTo>
                    <a:pt x="338886" y="158750"/>
                  </a:lnTo>
                  <a:lnTo>
                    <a:pt x="340702" y="153035"/>
                  </a:lnTo>
                  <a:lnTo>
                    <a:pt x="347992" y="142367"/>
                  </a:lnTo>
                  <a:lnTo>
                    <a:pt x="352564" y="138049"/>
                  </a:lnTo>
                  <a:lnTo>
                    <a:pt x="358063" y="135001"/>
                  </a:lnTo>
                  <a:lnTo>
                    <a:pt x="363562" y="131826"/>
                  </a:lnTo>
                  <a:lnTo>
                    <a:pt x="368820" y="130302"/>
                  </a:lnTo>
                  <a:lnTo>
                    <a:pt x="379158" y="130302"/>
                  </a:lnTo>
                  <a:lnTo>
                    <a:pt x="394614" y="142367"/>
                  </a:lnTo>
                  <a:lnTo>
                    <a:pt x="396671" y="146304"/>
                  </a:lnTo>
                  <a:lnTo>
                    <a:pt x="400215" y="247777"/>
                  </a:lnTo>
                  <a:lnTo>
                    <a:pt x="400113" y="253238"/>
                  </a:lnTo>
                  <a:lnTo>
                    <a:pt x="381406" y="286258"/>
                  </a:lnTo>
                  <a:lnTo>
                    <a:pt x="381406" y="299339"/>
                  </a:lnTo>
                  <a:lnTo>
                    <a:pt x="477774" y="299339"/>
                  </a:lnTo>
                  <a:lnTo>
                    <a:pt x="477774" y="286258"/>
                  </a:lnTo>
                  <a:close/>
                </a:path>
                <a:path w="2606675" h="379094">
                  <a:moveTo>
                    <a:pt x="647509" y="19939"/>
                  </a:moveTo>
                  <a:lnTo>
                    <a:pt x="646366" y="16002"/>
                  </a:lnTo>
                  <a:lnTo>
                    <a:pt x="644944" y="14224"/>
                  </a:lnTo>
                  <a:lnTo>
                    <a:pt x="643826" y="12827"/>
                  </a:lnTo>
                  <a:lnTo>
                    <a:pt x="612838" y="0"/>
                  </a:lnTo>
                  <a:lnTo>
                    <a:pt x="600519" y="0"/>
                  </a:lnTo>
                  <a:lnTo>
                    <a:pt x="593153" y="1016"/>
                  </a:lnTo>
                  <a:lnTo>
                    <a:pt x="586422" y="3175"/>
                  </a:lnTo>
                  <a:lnTo>
                    <a:pt x="579564" y="5207"/>
                  </a:lnTo>
                  <a:lnTo>
                    <a:pt x="573214" y="8128"/>
                  </a:lnTo>
                  <a:lnTo>
                    <a:pt x="567118" y="11684"/>
                  </a:lnTo>
                  <a:lnTo>
                    <a:pt x="567118" y="34925"/>
                  </a:lnTo>
                  <a:lnTo>
                    <a:pt x="588200" y="34925"/>
                  </a:lnTo>
                  <a:lnTo>
                    <a:pt x="588962" y="26543"/>
                  </a:lnTo>
                  <a:lnTo>
                    <a:pt x="590740" y="21082"/>
                  </a:lnTo>
                  <a:lnTo>
                    <a:pt x="593407" y="18288"/>
                  </a:lnTo>
                  <a:lnTo>
                    <a:pt x="596201" y="15621"/>
                  </a:lnTo>
                  <a:lnTo>
                    <a:pt x="599630" y="14224"/>
                  </a:lnTo>
                  <a:lnTo>
                    <a:pt x="612076" y="14224"/>
                  </a:lnTo>
                  <a:lnTo>
                    <a:pt x="616140" y="19050"/>
                  </a:lnTo>
                  <a:lnTo>
                    <a:pt x="616140" y="34163"/>
                  </a:lnTo>
                  <a:lnTo>
                    <a:pt x="601154" y="57023"/>
                  </a:lnTo>
                  <a:lnTo>
                    <a:pt x="598360" y="60706"/>
                  </a:lnTo>
                  <a:lnTo>
                    <a:pt x="595947" y="64389"/>
                  </a:lnTo>
                  <a:lnTo>
                    <a:pt x="593407" y="68199"/>
                  </a:lnTo>
                  <a:lnTo>
                    <a:pt x="592137" y="72771"/>
                  </a:lnTo>
                  <a:lnTo>
                    <a:pt x="592137" y="79883"/>
                  </a:lnTo>
                  <a:lnTo>
                    <a:pt x="615759" y="79883"/>
                  </a:lnTo>
                  <a:lnTo>
                    <a:pt x="615759" y="74803"/>
                  </a:lnTo>
                  <a:lnTo>
                    <a:pt x="616521" y="71628"/>
                  </a:lnTo>
                  <a:lnTo>
                    <a:pt x="618172" y="68834"/>
                  </a:lnTo>
                  <a:lnTo>
                    <a:pt x="619696" y="66167"/>
                  </a:lnTo>
                  <a:lnTo>
                    <a:pt x="621728" y="63500"/>
                  </a:lnTo>
                  <a:lnTo>
                    <a:pt x="626300" y="58420"/>
                  </a:lnTo>
                  <a:lnTo>
                    <a:pt x="628840" y="56007"/>
                  </a:lnTo>
                  <a:lnTo>
                    <a:pt x="631634" y="53467"/>
                  </a:lnTo>
                  <a:lnTo>
                    <a:pt x="634428" y="51054"/>
                  </a:lnTo>
                  <a:lnTo>
                    <a:pt x="636968" y="48387"/>
                  </a:lnTo>
                  <a:lnTo>
                    <a:pt x="647509" y="28956"/>
                  </a:lnTo>
                  <a:lnTo>
                    <a:pt x="647509" y="19939"/>
                  </a:lnTo>
                  <a:close/>
                </a:path>
                <a:path w="2606675" h="379094">
                  <a:moveTo>
                    <a:pt x="720661" y="286004"/>
                  </a:moveTo>
                  <a:lnTo>
                    <a:pt x="698817" y="102235"/>
                  </a:lnTo>
                  <a:lnTo>
                    <a:pt x="621347" y="102235"/>
                  </a:lnTo>
                  <a:lnTo>
                    <a:pt x="621347" y="115443"/>
                  </a:lnTo>
                  <a:lnTo>
                    <a:pt x="626808" y="116967"/>
                  </a:lnTo>
                  <a:lnTo>
                    <a:pt x="630618" y="118618"/>
                  </a:lnTo>
                  <a:lnTo>
                    <a:pt x="641159" y="242570"/>
                  </a:lnTo>
                  <a:lnTo>
                    <a:pt x="639381" y="248412"/>
                  </a:lnTo>
                  <a:lnTo>
                    <a:pt x="611187" y="271399"/>
                  </a:lnTo>
                  <a:lnTo>
                    <a:pt x="601154" y="271399"/>
                  </a:lnTo>
                  <a:lnTo>
                    <a:pt x="580453" y="236461"/>
                  </a:lnTo>
                  <a:lnTo>
                    <a:pt x="579818" y="102235"/>
                  </a:lnTo>
                  <a:lnTo>
                    <a:pt x="502526" y="102235"/>
                  </a:lnTo>
                  <a:lnTo>
                    <a:pt x="502526" y="115443"/>
                  </a:lnTo>
                  <a:lnTo>
                    <a:pt x="506234" y="116332"/>
                  </a:lnTo>
                  <a:lnTo>
                    <a:pt x="509181" y="117348"/>
                  </a:lnTo>
                  <a:lnTo>
                    <a:pt x="511365" y="118618"/>
                  </a:lnTo>
                  <a:lnTo>
                    <a:pt x="513549" y="119761"/>
                  </a:lnTo>
                  <a:lnTo>
                    <a:pt x="515277" y="121031"/>
                  </a:lnTo>
                  <a:lnTo>
                    <a:pt x="516534" y="122555"/>
                  </a:lnTo>
                  <a:lnTo>
                    <a:pt x="517791" y="123952"/>
                  </a:lnTo>
                  <a:lnTo>
                    <a:pt x="518782" y="125603"/>
                  </a:lnTo>
                  <a:lnTo>
                    <a:pt x="522503" y="236461"/>
                  </a:lnTo>
                  <a:lnTo>
                    <a:pt x="522732" y="243865"/>
                  </a:lnTo>
                  <a:lnTo>
                    <a:pt x="535279" y="285013"/>
                  </a:lnTo>
                  <a:lnTo>
                    <a:pt x="569785" y="302044"/>
                  </a:lnTo>
                  <a:lnTo>
                    <a:pt x="579818" y="302514"/>
                  </a:lnTo>
                  <a:lnTo>
                    <a:pt x="587146" y="302107"/>
                  </a:lnTo>
                  <a:lnTo>
                    <a:pt x="624535" y="286473"/>
                  </a:lnTo>
                  <a:lnTo>
                    <a:pt x="642048" y="271907"/>
                  </a:lnTo>
                  <a:lnTo>
                    <a:pt x="644334" y="272542"/>
                  </a:lnTo>
                  <a:lnTo>
                    <a:pt x="642556" y="301117"/>
                  </a:lnTo>
                  <a:lnTo>
                    <a:pt x="666686" y="301117"/>
                  </a:lnTo>
                  <a:lnTo>
                    <a:pt x="720661" y="299339"/>
                  </a:lnTo>
                  <a:lnTo>
                    <a:pt x="720661" y="286004"/>
                  </a:lnTo>
                  <a:close/>
                </a:path>
                <a:path w="2606675" h="379094">
                  <a:moveTo>
                    <a:pt x="1057465" y="54356"/>
                  </a:moveTo>
                  <a:lnTo>
                    <a:pt x="1031049" y="54356"/>
                  </a:lnTo>
                  <a:lnTo>
                    <a:pt x="1031049" y="14859"/>
                  </a:lnTo>
                  <a:lnTo>
                    <a:pt x="1006284" y="14859"/>
                  </a:lnTo>
                  <a:lnTo>
                    <a:pt x="951166" y="17653"/>
                  </a:lnTo>
                  <a:lnTo>
                    <a:pt x="951166" y="30734"/>
                  </a:lnTo>
                  <a:lnTo>
                    <a:pt x="957897" y="31750"/>
                  </a:lnTo>
                  <a:lnTo>
                    <a:pt x="962596" y="33020"/>
                  </a:lnTo>
                  <a:lnTo>
                    <a:pt x="965136" y="34417"/>
                  </a:lnTo>
                  <a:lnTo>
                    <a:pt x="967803" y="35814"/>
                  </a:lnTo>
                  <a:lnTo>
                    <a:pt x="969708" y="37846"/>
                  </a:lnTo>
                  <a:lnTo>
                    <a:pt x="972248" y="43434"/>
                  </a:lnTo>
                  <a:lnTo>
                    <a:pt x="973010" y="48006"/>
                  </a:lnTo>
                  <a:lnTo>
                    <a:pt x="973391" y="54356"/>
                  </a:lnTo>
                  <a:lnTo>
                    <a:pt x="904557" y="54356"/>
                  </a:lnTo>
                  <a:lnTo>
                    <a:pt x="904557" y="76581"/>
                  </a:lnTo>
                  <a:lnTo>
                    <a:pt x="973645" y="76581"/>
                  </a:lnTo>
                  <a:lnTo>
                    <a:pt x="973645" y="104521"/>
                  </a:lnTo>
                  <a:lnTo>
                    <a:pt x="973645" y="167386"/>
                  </a:lnTo>
                  <a:lnTo>
                    <a:pt x="973645" y="241300"/>
                  </a:lnTo>
                  <a:lnTo>
                    <a:pt x="971740" y="248031"/>
                  </a:lnTo>
                  <a:lnTo>
                    <a:pt x="942403" y="271399"/>
                  </a:lnTo>
                  <a:lnTo>
                    <a:pt x="936688" y="271399"/>
                  </a:lnTo>
                  <a:lnTo>
                    <a:pt x="906272" y="241223"/>
                  </a:lnTo>
                  <a:lnTo>
                    <a:pt x="901509" y="193675"/>
                  </a:lnTo>
                  <a:lnTo>
                    <a:pt x="901788" y="182638"/>
                  </a:lnTo>
                  <a:lnTo>
                    <a:pt x="911567" y="139420"/>
                  </a:lnTo>
                  <a:lnTo>
                    <a:pt x="932243" y="119761"/>
                  </a:lnTo>
                  <a:lnTo>
                    <a:pt x="940498" y="119761"/>
                  </a:lnTo>
                  <a:lnTo>
                    <a:pt x="971626" y="146329"/>
                  </a:lnTo>
                  <a:lnTo>
                    <a:pt x="973645" y="167386"/>
                  </a:lnTo>
                  <a:lnTo>
                    <a:pt x="973645" y="104521"/>
                  </a:lnTo>
                  <a:lnTo>
                    <a:pt x="965898" y="102362"/>
                  </a:lnTo>
                  <a:lnTo>
                    <a:pt x="959294" y="100965"/>
                  </a:lnTo>
                  <a:lnTo>
                    <a:pt x="947991" y="99441"/>
                  </a:lnTo>
                  <a:lnTo>
                    <a:pt x="942263" y="99060"/>
                  </a:lnTo>
                  <a:lnTo>
                    <a:pt x="936434" y="99060"/>
                  </a:lnTo>
                  <a:lnTo>
                    <a:pt x="895819" y="105816"/>
                  </a:lnTo>
                  <a:lnTo>
                    <a:pt x="858139" y="135216"/>
                  </a:lnTo>
                  <a:lnTo>
                    <a:pt x="843800" y="171881"/>
                  </a:lnTo>
                  <a:lnTo>
                    <a:pt x="841057" y="202946"/>
                  </a:lnTo>
                  <a:lnTo>
                    <a:pt x="842187" y="226339"/>
                  </a:lnTo>
                  <a:lnTo>
                    <a:pt x="851230" y="263728"/>
                  </a:lnTo>
                  <a:lnTo>
                    <a:pt x="881608" y="296329"/>
                  </a:lnTo>
                  <a:lnTo>
                    <a:pt x="913193" y="302514"/>
                  </a:lnTo>
                  <a:lnTo>
                    <a:pt x="920521" y="302044"/>
                  </a:lnTo>
                  <a:lnTo>
                    <a:pt x="958977" y="285178"/>
                  </a:lnTo>
                  <a:lnTo>
                    <a:pt x="973645" y="272288"/>
                  </a:lnTo>
                  <a:lnTo>
                    <a:pt x="976566" y="272542"/>
                  </a:lnTo>
                  <a:lnTo>
                    <a:pt x="974788" y="301117"/>
                  </a:lnTo>
                  <a:lnTo>
                    <a:pt x="998918" y="301117"/>
                  </a:lnTo>
                  <a:lnTo>
                    <a:pt x="1052893" y="299339"/>
                  </a:lnTo>
                  <a:lnTo>
                    <a:pt x="1052893" y="286004"/>
                  </a:lnTo>
                  <a:lnTo>
                    <a:pt x="1046670" y="284734"/>
                  </a:lnTo>
                  <a:lnTo>
                    <a:pt x="1042225" y="283210"/>
                  </a:lnTo>
                  <a:lnTo>
                    <a:pt x="1031049" y="119761"/>
                  </a:lnTo>
                  <a:lnTo>
                    <a:pt x="1031049" y="104521"/>
                  </a:lnTo>
                  <a:lnTo>
                    <a:pt x="1031049" y="76581"/>
                  </a:lnTo>
                  <a:lnTo>
                    <a:pt x="1057465" y="76581"/>
                  </a:lnTo>
                  <a:lnTo>
                    <a:pt x="1057465" y="54356"/>
                  </a:lnTo>
                  <a:close/>
                </a:path>
                <a:path w="2606675" h="379094">
                  <a:moveTo>
                    <a:pt x="1239964" y="70104"/>
                  </a:moveTo>
                  <a:lnTo>
                    <a:pt x="1220139" y="39878"/>
                  </a:lnTo>
                  <a:lnTo>
                    <a:pt x="1199070" y="7747"/>
                  </a:lnTo>
                  <a:lnTo>
                    <a:pt x="1164526" y="7747"/>
                  </a:lnTo>
                  <a:lnTo>
                    <a:pt x="1120330" y="70104"/>
                  </a:lnTo>
                  <a:lnTo>
                    <a:pt x="1135697" y="83185"/>
                  </a:lnTo>
                  <a:lnTo>
                    <a:pt x="1179385" y="39878"/>
                  </a:lnTo>
                  <a:lnTo>
                    <a:pt x="1181544" y="39878"/>
                  </a:lnTo>
                  <a:lnTo>
                    <a:pt x="1224724" y="83185"/>
                  </a:lnTo>
                  <a:lnTo>
                    <a:pt x="1239964" y="70104"/>
                  </a:lnTo>
                  <a:close/>
                </a:path>
                <a:path w="2606675" h="379094">
                  <a:moveTo>
                    <a:pt x="1277886" y="197866"/>
                  </a:moveTo>
                  <a:lnTo>
                    <a:pt x="1271841" y="155638"/>
                  </a:lnTo>
                  <a:lnTo>
                    <a:pt x="1247724" y="119761"/>
                  </a:lnTo>
                  <a:lnTo>
                    <a:pt x="1217383" y="104038"/>
                  </a:lnTo>
                  <a:lnTo>
                    <a:pt x="1217383" y="213423"/>
                  </a:lnTo>
                  <a:lnTo>
                    <a:pt x="1217066" y="221602"/>
                  </a:lnTo>
                  <a:lnTo>
                    <a:pt x="1209738" y="260985"/>
                  </a:lnTo>
                  <a:lnTo>
                    <a:pt x="1198308" y="276479"/>
                  </a:lnTo>
                  <a:lnTo>
                    <a:pt x="1193609" y="280035"/>
                  </a:lnTo>
                  <a:lnTo>
                    <a:pt x="1187767" y="281940"/>
                  </a:lnTo>
                  <a:lnTo>
                    <a:pt x="1180782" y="281940"/>
                  </a:lnTo>
                  <a:lnTo>
                    <a:pt x="1148156" y="249123"/>
                  </a:lnTo>
                  <a:lnTo>
                    <a:pt x="1142809" y="197866"/>
                  </a:lnTo>
                  <a:lnTo>
                    <a:pt x="1143050" y="184797"/>
                  </a:lnTo>
                  <a:lnTo>
                    <a:pt x="1148778" y="145897"/>
                  </a:lnTo>
                  <a:lnTo>
                    <a:pt x="1171130" y="119761"/>
                  </a:lnTo>
                  <a:lnTo>
                    <a:pt x="1180147" y="119761"/>
                  </a:lnTo>
                  <a:lnTo>
                    <a:pt x="1212227" y="152882"/>
                  </a:lnTo>
                  <a:lnTo>
                    <a:pt x="1217282" y="197866"/>
                  </a:lnTo>
                  <a:lnTo>
                    <a:pt x="1217383" y="213423"/>
                  </a:lnTo>
                  <a:lnTo>
                    <a:pt x="1217383" y="104038"/>
                  </a:lnTo>
                  <a:lnTo>
                    <a:pt x="1203553" y="100660"/>
                  </a:lnTo>
                  <a:lnTo>
                    <a:pt x="1181036" y="99060"/>
                  </a:lnTo>
                  <a:lnTo>
                    <a:pt x="1170559" y="99441"/>
                  </a:lnTo>
                  <a:lnTo>
                    <a:pt x="1132776" y="108623"/>
                  </a:lnTo>
                  <a:lnTo>
                    <a:pt x="1098588" y="138353"/>
                  </a:lnTo>
                  <a:lnTo>
                    <a:pt x="1084300" y="177330"/>
                  </a:lnTo>
                  <a:lnTo>
                    <a:pt x="1082598" y="204851"/>
                  </a:lnTo>
                  <a:lnTo>
                    <a:pt x="1083221" y="218833"/>
                  </a:lnTo>
                  <a:lnTo>
                    <a:pt x="1094295" y="259588"/>
                  </a:lnTo>
                  <a:lnTo>
                    <a:pt x="1127442" y="292354"/>
                  </a:lnTo>
                  <a:lnTo>
                    <a:pt x="1177861" y="302514"/>
                  </a:lnTo>
                  <a:lnTo>
                    <a:pt x="1192784" y="301828"/>
                  </a:lnTo>
                  <a:lnTo>
                    <a:pt x="1231201" y="291211"/>
                  </a:lnTo>
                  <a:lnTo>
                    <a:pt x="1245196" y="281940"/>
                  </a:lnTo>
                  <a:lnTo>
                    <a:pt x="1251102" y="276923"/>
                  </a:lnTo>
                  <a:lnTo>
                    <a:pt x="1271130" y="244208"/>
                  </a:lnTo>
                  <a:lnTo>
                    <a:pt x="1277772" y="202184"/>
                  </a:lnTo>
                  <a:lnTo>
                    <a:pt x="1277886" y="197866"/>
                  </a:lnTo>
                  <a:close/>
                </a:path>
                <a:path w="2606675" h="379094">
                  <a:moveTo>
                    <a:pt x="1660334" y="28194"/>
                  </a:moveTo>
                  <a:lnTo>
                    <a:pt x="1556575" y="28194"/>
                  </a:lnTo>
                  <a:lnTo>
                    <a:pt x="1556575" y="41275"/>
                  </a:lnTo>
                  <a:lnTo>
                    <a:pt x="1563687" y="43307"/>
                  </a:lnTo>
                  <a:lnTo>
                    <a:pt x="1568640" y="45466"/>
                  </a:lnTo>
                  <a:lnTo>
                    <a:pt x="1571180" y="47879"/>
                  </a:lnTo>
                  <a:lnTo>
                    <a:pt x="1573720" y="50419"/>
                  </a:lnTo>
                  <a:lnTo>
                    <a:pt x="1575498" y="53594"/>
                  </a:lnTo>
                  <a:lnTo>
                    <a:pt x="1576387" y="57531"/>
                  </a:lnTo>
                  <a:lnTo>
                    <a:pt x="1577238" y="61214"/>
                  </a:lnTo>
                  <a:lnTo>
                    <a:pt x="1577327" y="62484"/>
                  </a:lnTo>
                  <a:lnTo>
                    <a:pt x="1577530" y="66040"/>
                  </a:lnTo>
                  <a:lnTo>
                    <a:pt x="1577657" y="144780"/>
                  </a:lnTo>
                  <a:lnTo>
                    <a:pt x="1487868" y="144780"/>
                  </a:lnTo>
                  <a:lnTo>
                    <a:pt x="1487970" y="66802"/>
                  </a:lnTo>
                  <a:lnTo>
                    <a:pt x="1509331" y="41275"/>
                  </a:lnTo>
                  <a:lnTo>
                    <a:pt x="1509331" y="28194"/>
                  </a:lnTo>
                  <a:lnTo>
                    <a:pt x="1404937" y="28194"/>
                  </a:lnTo>
                  <a:lnTo>
                    <a:pt x="1404937" y="41275"/>
                  </a:lnTo>
                  <a:lnTo>
                    <a:pt x="1410017" y="42545"/>
                  </a:lnTo>
                  <a:lnTo>
                    <a:pt x="1413954" y="44069"/>
                  </a:lnTo>
                  <a:lnTo>
                    <a:pt x="1426146" y="258445"/>
                  </a:lnTo>
                  <a:lnTo>
                    <a:pt x="1426019" y="261112"/>
                  </a:lnTo>
                  <a:lnTo>
                    <a:pt x="1425257" y="269494"/>
                  </a:lnTo>
                  <a:lnTo>
                    <a:pt x="1424368" y="272923"/>
                  </a:lnTo>
                  <a:lnTo>
                    <a:pt x="1422971" y="275590"/>
                  </a:lnTo>
                  <a:lnTo>
                    <a:pt x="1421574" y="278384"/>
                  </a:lnTo>
                  <a:lnTo>
                    <a:pt x="1419415" y="280416"/>
                  </a:lnTo>
                  <a:lnTo>
                    <a:pt x="1413827" y="283464"/>
                  </a:lnTo>
                  <a:lnTo>
                    <a:pt x="1409890" y="284988"/>
                  </a:lnTo>
                  <a:lnTo>
                    <a:pt x="1404937" y="286258"/>
                  </a:lnTo>
                  <a:lnTo>
                    <a:pt x="1404937" y="299339"/>
                  </a:lnTo>
                  <a:lnTo>
                    <a:pt x="1509331" y="299339"/>
                  </a:lnTo>
                  <a:lnTo>
                    <a:pt x="1509331" y="286258"/>
                  </a:lnTo>
                  <a:lnTo>
                    <a:pt x="1505521" y="285369"/>
                  </a:lnTo>
                  <a:lnTo>
                    <a:pt x="1502219" y="284226"/>
                  </a:lnTo>
                  <a:lnTo>
                    <a:pt x="1487868" y="169799"/>
                  </a:lnTo>
                  <a:lnTo>
                    <a:pt x="1577657" y="169799"/>
                  </a:lnTo>
                  <a:lnTo>
                    <a:pt x="1577619" y="261112"/>
                  </a:lnTo>
                  <a:lnTo>
                    <a:pt x="1571434" y="280289"/>
                  </a:lnTo>
                  <a:lnTo>
                    <a:pt x="1569275" y="282321"/>
                  </a:lnTo>
                  <a:lnTo>
                    <a:pt x="1564322" y="284226"/>
                  </a:lnTo>
                  <a:lnTo>
                    <a:pt x="1556575" y="286258"/>
                  </a:lnTo>
                  <a:lnTo>
                    <a:pt x="1556575" y="299339"/>
                  </a:lnTo>
                  <a:lnTo>
                    <a:pt x="1660334" y="299339"/>
                  </a:lnTo>
                  <a:lnTo>
                    <a:pt x="1660334" y="286258"/>
                  </a:lnTo>
                  <a:lnTo>
                    <a:pt x="1653222" y="284480"/>
                  </a:lnTo>
                  <a:lnTo>
                    <a:pt x="1648396" y="282448"/>
                  </a:lnTo>
                  <a:lnTo>
                    <a:pt x="1645856" y="279908"/>
                  </a:lnTo>
                  <a:lnTo>
                    <a:pt x="1643189" y="277368"/>
                  </a:lnTo>
                  <a:lnTo>
                    <a:pt x="1641411" y="274193"/>
                  </a:lnTo>
                  <a:lnTo>
                    <a:pt x="1639633" y="266700"/>
                  </a:lnTo>
                  <a:lnTo>
                    <a:pt x="1639328" y="261112"/>
                  </a:lnTo>
                  <a:lnTo>
                    <a:pt x="1639252" y="169799"/>
                  </a:lnTo>
                  <a:lnTo>
                    <a:pt x="1639252" y="144780"/>
                  </a:lnTo>
                  <a:lnTo>
                    <a:pt x="1639354" y="66802"/>
                  </a:lnTo>
                  <a:lnTo>
                    <a:pt x="1639379" y="66040"/>
                  </a:lnTo>
                  <a:lnTo>
                    <a:pt x="1639760" y="62484"/>
                  </a:lnTo>
                  <a:lnTo>
                    <a:pt x="1640014" y="59055"/>
                  </a:lnTo>
                  <a:lnTo>
                    <a:pt x="1660334" y="41275"/>
                  </a:lnTo>
                  <a:lnTo>
                    <a:pt x="1660334" y="28194"/>
                  </a:lnTo>
                  <a:close/>
                </a:path>
                <a:path w="2606675" h="379094">
                  <a:moveTo>
                    <a:pt x="1818195" y="70231"/>
                  </a:moveTo>
                  <a:lnTo>
                    <a:pt x="1774888" y="6350"/>
                  </a:lnTo>
                  <a:lnTo>
                    <a:pt x="1733359" y="6350"/>
                  </a:lnTo>
                  <a:lnTo>
                    <a:pt x="1733359" y="19431"/>
                  </a:lnTo>
                  <a:lnTo>
                    <a:pt x="1802193" y="83439"/>
                  </a:lnTo>
                  <a:lnTo>
                    <a:pt x="1818195" y="70231"/>
                  </a:lnTo>
                  <a:close/>
                </a:path>
                <a:path w="2606675" h="379094">
                  <a:moveTo>
                    <a:pt x="1886648" y="286258"/>
                  </a:moveTo>
                  <a:lnTo>
                    <a:pt x="1871027" y="279654"/>
                  </a:lnTo>
                  <a:lnTo>
                    <a:pt x="1869630" y="278257"/>
                  </a:lnTo>
                  <a:lnTo>
                    <a:pt x="1865185" y="205613"/>
                  </a:lnTo>
                  <a:lnTo>
                    <a:pt x="1865185" y="165608"/>
                  </a:lnTo>
                  <a:lnTo>
                    <a:pt x="1864741" y="153708"/>
                  </a:lnTo>
                  <a:lnTo>
                    <a:pt x="1849081" y="113817"/>
                  </a:lnTo>
                  <a:lnTo>
                    <a:pt x="1809521" y="99466"/>
                  </a:lnTo>
                  <a:lnTo>
                    <a:pt x="1808035" y="99415"/>
                  </a:lnTo>
                  <a:lnTo>
                    <a:pt x="1808035" y="205613"/>
                  </a:lnTo>
                  <a:lnTo>
                    <a:pt x="1808035" y="244602"/>
                  </a:lnTo>
                  <a:lnTo>
                    <a:pt x="1779079" y="273685"/>
                  </a:lnTo>
                  <a:lnTo>
                    <a:pt x="1765109" y="273685"/>
                  </a:lnTo>
                  <a:lnTo>
                    <a:pt x="1758886" y="271526"/>
                  </a:lnTo>
                  <a:lnTo>
                    <a:pt x="1754314" y="267335"/>
                  </a:lnTo>
                  <a:lnTo>
                    <a:pt x="1749869" y="263017"/>
                  </a:lnTo>
                  <a:lnTo>
                    <a:pt x="1747583" y="256667"/>
                  </a:lnTo>
                  <a:lnTo>
                    <a:pt x="1747583" y="248539"/>
                  </a:lnTo>
                  <a:lnTo>
                    <a:pt x="1770786" y="212382"/>
                  </a:lnTo>
                  <a:lnTo>
                    <a:pt x="1808035" y="205613"/>
                  </a:lnTo>
                  <a:lnTo>
                    <a:pt x="1808035" y="99415"/>
                  </a:lnTo>
                  <a:lnTo>
                    <a:pt x="1798129" y="99060"/>
                  </a:lnTo>
                  <a:lnTo>
                    <a:pt x="1791906" y="99060"/>
                  </a:lnTo>
                  <a:lnTo>
                    <a:pt x="1785683" y="99441"/>
                  </a:lnTo>
                  <a:lnTo>
                    <a:pt x="1779333" y="100330"/>
                  </a:lnTo>
                  <a:lnTo>
                    <a:pt x="1773110" y="101092"/>
                  </a:lnTo>
                  <a:lnTo>
                    <a:pt x="1734248" y="111633"/>
                  </a:lnTo>
                  <a:lnTo>
                    <a:pt x="1703895" y="124079"/>
                  </a:lnTo>
                  <a:lnTo>
                    <a:pt x="1703895" y="160274"/>
                  </a:lnTo>
                  <a:lnTo>
                    <a:pt x="1741487" y="160274"/>
                  </a:lnTo>
                  <a:lnTo>
                    <a:pt x="1742909" y="152882"/>
                  </a:lnTo>
                  <a:lnTo>
                    <a:pt x="1744700" y="146304"/>
                  </a:lnTo>
                  <a:lnTo>
                    <a:pt x="1771078" y="120523"/>
                  </a:lnTo>
                  <a:lnTo>
                    <a:pt x="1783270" y="120523"/>
                  </a:lnTo>
                  <a:lnTo>
                    <a:pt x="1806727" y="150888"/>
                  </a:lnTo>
                  <a:lnTo>
                    <a:pt x="1807781" y="186055"/>
                  </a:lnTo>
                  <a:lnTo>
                    <a:pt x="1780463" y="189039"/>
                  </a:lnTo>
                  <a:lnTo>
                    <a:pt x="1756829" y="193573"/>
                  </a:lnTo>
                  <a:lnTo>
                    <a:pt x="1720659" y="207264"/>
                  </a:lnTo>
                  <a:lnTo>
                    <a:pt x="1693735" y="239433"/>
                  </a:lnTo>
                  <a:lnTo>
                    <a:pt x="1691957" y="253238"/>
                  </a:lnTo>
                  <a:lnTo>
                    <a:pt x="1692351" y="260286"/>
                  </a:lnTo>
                  <a:lnTo>
                    <a:pt x="1717484" y="296291"/>
                  </a:lnTo>
                  <a:lnTo>
                    <a:pt x="1747202" y="302514"/>
                  </a:lnTo>
                  <a:lnTo>
                    <a:pt x="1755736" y="302069"/>
                  </a:lnTo>
                  <a:lnTo>
                    <a:pt x="1795475" y="286042"/>
                  </a:lnTo>
                  <a:lnTo>
                    <a:pt x="1810054" y="273685"/>
                  </a:lnTo>
                  <a:lnTo>
                    <a:pt x="1811591" y="272288"/>
                  </a:lnTo>
                  <a:lnTo>
                    <a:pt x="1814512" y="273304"/>
                  </a:lnTo>
                  <a:lnTo>
                    <a:pt x="1812734" y="299339"/>
                  </a:lnTo>
                  <a:lnTo>
                    <a:pt x="1886648" y="299339"/>
                  </a:lnTo>
                  <a:lnTo>
                    <a:pt x="1886648" y="286258"/>
                  </a:lnTo>
                  <a:close/>
                </a:path>
                <a:path w="2606675" h="379094">
                  <a:moveTo>
                    <a:pt x="2244788" y="28194"/>
                  </a:moveTo>
                  <a:lnTo>
                    <a:pt x="2169604" y="28194"/>
                  </a:lnTo>
                  <a:lnTo>
                    <a:pt x="2169604" y="41275"/>
                  </a:lnTo>
                  <a:lnTo>
                    <a:pt x="2175065" y="42926"/>
                  </a:lnTo>
                  <a:lnTo>
                    <a:pt x="2178875" y="44323"/>
                  </a:lnTo>
                  <a:lnTo>
                    <a:pt x="2191054" y="142570"/>
                  </a:lnTo>
                  <a:lnTo>
                    <a:pt x="2191448" y="169062"/>
                  </a:lnTo>
                  <a:lnTo>
                    <a:pt x="2192109" y="194437"/>
                  </a:lnTo>
                  <a:lnTo>
                    <a:pt x="2193099" y="218694"/>
                  </a:lnTo>
                  <a:lnTo>
                    <a:pt x="2189924" y="218694"/>
                  </a:lnTo>
                  <a:lnTo>
                    <a:pt x="2171255" y="181610"/>
                  </a:lnTo>
                  <a:lnTo>
                    <a:pt x="2122513" y="95504"/>
                  </a:lnTo>
                  <a:lnTo>
                    <a:pt x="2083752" y="28194"/>
                  </a:lnTo>
                  <a:lnTo>
                    <a:pt x="2003361" y="28194"/>
                  </a:lnTo>
                  <a:lnTo>
                    <a:pt x="2003361" y="41275"/>
                  </a:lnTo>
                  <a:lnTo>
                    <a:pt x="2010346" y="43180"/>
                  </a:lnTo>
                  <a:lnTo>
                    <a:pt x="2015172" y="45339"/>
                  </a:lnTo>
                  <a:lnTo>
                    <a:pt x="2024443" y="261112"/>
                  </a:lnTo>
                  <a:lnTo>
                    <a:pt x="2023935" y="265176"/>
                  </a:lnTo>
                  <a:lnTo>
                    <a:pt x="2023554" y="269240"/>
                  </a:lnTo>
                  <a:lnTo>
                    <a:pt x="2003361" y="286258"/>
                  </a:lnTo>
                  <a:lnTo>
                    <a:pt x="2003361" y="299339"/>
                  </a:lnTo>
                  <a:lnTo>
                    <a:pt x="2078418" y="299339"/>
                  </a:lnTo>
                  <a:lnTo>
                    <a:pt x="2078418" y="286258"/>
                  </a:lnTo>
                  <a:lnTo>
                    <a:pt x="2071306" y="284353"/>
                  </a:lnTo>
                  <a:lnTo>
                    <a:pt x="2066353" y="282321"/>
                  </a:lnTo>
                  <a:lnTo>
                    <a:pt x="2063813" y="280035"/>
                  </a:lnTo>
                  <a:lnTo>
                    <a:pt x="2061273" y="277622"/>
                  </a:lnTo>
                  <a:lnTo>
                    <a:pt x="2059495" y="274574"/>
                  </a:lnTo>
                  <a:lnTo>
                    <a:pt x="2058479" y="270510"/>
                  </a:lnTo>
                  <a:lnTo>
                    <a:pt x="2057463" y="266573"/>
                  </a:lnTo>
                  <a:lnTo>
                    <a:pt x="2057057" y="261112"/>
                  </a:lnTo>
                  <a:lnTo>
                    <a:pt x="2056955" y="185674"/>
                  </a:lnTo>
                  <a:lnTo>
                    <a:pt x="2056828" y="162255"/>
                  </a:lnTo>
                  <a:lnTo>
                    <a:pt x="2056472" y="139407"/>
                  </a:lnTo>
                  <a:lnTo>
                    <a:pt x="2055876" y="117157"/>
                  </a:lnTo>
                  <a:lnTo>
                    <a:pt x="2055050" y="95504"/>
                  </a:lnTo>
                  <a:lnTo>
                    <a:pt x="2056828" y="95504"/>
                  </a:lnTo>
                  <a:lnTo>
                    <a:pt x="2074913" y="129921"/>
                  </a:lnTo>
                  <a:lnTo>
                    <a:pt x="2172779" y="299339"/>
                  </a:lnTo>
                  <a:lnTo>
                    <a:pt x="2223325" y="299339"/>
                  </a:lnTo>
                  <a:lnTo>
                    <a:pt x="2223325" y="218694"/>
                  </a:lnTo>
                  <a:lnTo>
                    <a:pt x="2223427" y="67945"/>
                  </a:lnTo>
                  <a:lnTo>
                    <a:pt x="2244788" y="41275"/>
                  </a:lnTo>
                  <a:lnTo>
                    <a:pt x="2244788" y="28194"/>
                  </a:lnTo>
                  <a:close/>
                </a:path>
                <a:path w="2606675" h="379094">
                  <a:moveTo>
                    <a:pt x="2403792" y="329946"/>
                  </a:moveTo>
                  <a:lnTo>
                    <a:pt x="2349309" y="329946"/>
                  </a:lnTo>
                  <a:lnTo>
                    <a:pt x="2349309" y="378587"/>
                  </a:lnTo>
                  <a:lnTo>
                    <a:pt x="2403792" y="378587"/>
                  </a:lnTo>
                  <a:lnTo>
                    <a:pt x="2403792" y="329946"/>
                  </a:lnTo>
                  <a:close/>
                </a:path>
                <a:path w="2606675" h="379094">
                  <a:moveTo>
                    <a:pt x="2436304" y="70104"/>
                  </a:moveTo>
                  <a:lnTo>
                    <a:pt x="2416479" y="39878"/>
                  </a:lnTo>
                  <a:lnTo>
                    <a:pt x="2395410" y="7747"/>
                  </a:lnTo>
                  <a:lnTo>
                    <a:pt x="2360866" y="7747"/>
                  </a:lnTo>
                  <a:lnTo>
                    <a:pt x="2316670" y="70104"/>
                  </a:lnTo>
                  <a:lnTo>
                    <a:pt x="2332037" y="83185"/>
                  </a:lnTo>
                  <a:lnTo>
                    <a:pt x="2375725" y="39878"/>
                  </a:lnTo>
                  <a:lnTo>
                    <a:pt x="2377884" y="39878"/>
                  </a:lnTo>
                  <a:lnTo>
                    <a:pt x="2421064" y="83185"/>
                  </a:lnTo>
                  <a:lnTo>
                    <a:pt x="2436304" y="70104"/>
                  </a:lnTo>
                  <a:close/>
                </a:path>
                <a:path w="2606675" h="379094">
                  <a:moveTo>
                    <a:pt x="2474226" y="197866"/>
                  </a:moveTo>
                  <a:lnTo>
                    <a:pt x="2468181" y="155638"/>
                  </a:lnTo>
                  <a:lnTo>
                    <a:pt x="2444064" y="119761"/>
                  </a:lnTo>
                  <a:lnTo>
                    <a:pt x="2413724" y="104038"/>
                  </a:lnTo>
                  <a:lnTo>
                    <a:pt x="2413724" y="213423"/>
                  </a:lnTo>
                  <a:lnTo>
                    <a:pt x="2413406" y="221602"/>
                  </a:lnTo>
                  <a:lnTo>
                    <a:pt x="2406078" y="260985"/>
                  </a:lnTo>
                  <a:lnTo>
                    <a:pt x="2394648" y="276479"/>
                  </a:lnTo>
                  <a:lnTo>
                    <a:pt x="2389949" y="280035"/>
                  </a:lnTo>
                  <a:lnTo>
                    <a:pt x="2384107" y="281940"/>
                  </a:lnTo>
                  <a:lnTo>
                    <a:pt x="2377122" y="281940"/>
                  </a:lnTo>
                  <a:lnTo>
                    <a:pt x="2344496" y="249123"/>
                  </a:lnTo>
                  <a:lnTo>
                    <a:pt x="2339149" y="197866"/>
                  </a:lnTo>
                  <a:lnTo>
                    <a:pt x="2339390" y="184797"/>
                  </a:lnTo>
                  <a:lnTo>
                    <a:pt x="2345118" y="145897"/>
                  </a:lnTo>
                  <a:lnTo>
                    <a:pt x="2367470" y="119761"/>
                  </a:lnTo>
                  <a:lnTo>
                    <a:pt x="2376487" y="119761"/>
                  </a:lnTo>
                  <a:lnTo>
                    <a:pt x="2408567" y="152882"/>
                  </a:lnTo>
                  <a:lnTo>
                    <a:pt x="2413622" y="197866"/>
                  </a:lnTo>
                  <a:lnTo>
                    <a:pt x="2413724" y="213423"/>
                  </a:lnTo>
                  <a:lnTo>
                    <a:pt x="2413724" y="104038"/>
                  </a:lnTo>
                  <a:lnTo>
                    <a:pt x="2399893" y="100660"/>
                  </a:lnTo>
                  <a:lnTo>
                    <a:pt x="2377376" y="99060"/>
                  </a:lnTo>
                  <a:lnTo>
                    <a:pt x="2366899" y="99441"/>
                  </a:lnTo>
                  <a:lnTo>
                    <a:pt x="2329116" y="108623"/>
                  </a:lnTo>
                  <a:lnTo>
                    <a:pt x="2294928" y="138353"/>
                  </a:lnTo>
                  <a:lnTo>
                    <a:pt x="2280640" y="177330"/>
                  </a:lnTo>
                  <a:lnTo>
                    <a:pt x="2278938" y="204851"/>
                  </a:lnTo>
                  <a:lnTo>
                    <a:pt x="2279561" y="218833"/>
                  </a:lnTo>
                  <a:lnTo>
                    <a:pt x="2290635" y="259588"/>
                  </a:lnTo>
                  <a:lnTo>
                    <a:pt x="2323782" y="292354"/>
                  </a:lnTo>
                  <a:lnTo>
                    <a:pt x="2374201" y="302514"/>
                  </a:lnTo>
                  <a:lnTo>
                    <a:pt x="2389124" y="301828"/>
                  </a:lnTo>
                  <a:lnTo>
                    <a:pt x="2427541" y="291211"/>
                  </a:lnTo>
                  <a:lnTo>
                    <a:pt x="2441537" y="281940"/>
                  </a:lnTo>
                  <a:lnTo>
                    <a:pt x="2447442" y="276923"/>
                  </a:lnTo>
                  <a:lnTo>
                    <a:pt x="2467470" y="244208"/>
                  </a:lnTo>
                  <a:lnTo>
                    <a:pt x="2474112" y="202184"/>
                  </a:lnTo>
                  <a:lnTo>
                    <a:pt x="2474226" y="197866"/>
                  </a:lnTo>
                  <a:close/>
                </a:path>
                <a:path w="2606675" h="379094">
                  <a:moveTo>
                    <a:pt x="2584754" y="22987"/>
                  </a:moveTo>
                  <a:lnTo>
                    <a:pt x="2530284" y="22987"/>
                  </a:lnTo>
                  <a:lnTo>
                    <a:pt x="2530284" y="71628"/>
                  </a:lnTo>
                  <a:lnTo>
                    <a:pt x="2584754" y="71628"/>
                  </a:lnTo>
                  <a:lnTo>
                    <a:pt x="2584754" y="22987"/>
                  </a:lnTo>
                  <a:close/>
                </a:path>
                <a:path w="2606675" h="379094">
                  <a:moveTo>
                    <a:pt x="2606217" y="286258"/>
                  </a:moveTo>
                  <a:lnTo>
                    <a:pt x="2589212" y="274320"/>
                  </a:lnTo>
                  <a:lnTo>
                    <a:pt x="2588450" y="272669"/>
                  </a:lnTo>
                  <a:lnTo>
                    <a:pt x="2587929" y="270637"/>
                  </a:lnTo>
                  <a:lnTo>
                    <a:pt x="2587167" y="266319"/>
                  </a:lnTo>
                  <a:lnTo>
                    <a:pt x="2586799" y="263144"/>
                  </a:lnTo>
                  <a:lnTo>
                    <a:pt x="2586672" y="259080"/>
                  </a:lnTo>
                  <a:lnTo>
                    <a:pt x="2586418" y="255143"/>
                  </a:lnTo>
                  <a:lnTo>
                    <a:pt x="2586317" y="250888"/>
                  </a:lnTo>
                  <a:lnTo>
                    <a:pt x="2586278" y="100711"/>
                  </a:lnTo>
                  <a:lnTo>
                    <a:pt x="2561526" y="100711"/>
                  </a:lnTo>
                  <a:lnTo>
                    <a:pt x="2506789" y="102235"/>
                  </a:lnTo>
                  <a:lnTo>
                    <a:pt x="2506789" y="115824"/>
                  </a:lnTo>
                  <a:lnTo>
                    <a:pt x="2511361" y="116713"/>
                  </a:lnTo>
                  <a:lnTo>
                    <a:pt x="2515044" y="117856"/>
                  </a:lnTo>
                  <a:lnTo>
                    <a:pt x="2517838" y="118999"/>
                  </a:lnTo>
                  <a:lnTo>
                    <a:pt x="2520759" y="120269"/>
                  </a:lnTo>
                  <a:lnTo>
                    <a:pt x="2522918" y="122174"/>
                  </a:lnTo>
                  <a:lnTo>
                    <a:pt x="2524569" y="124587"/>
                  </a:lnTo>
                  <a:lnTo>
                    <a:pt x="2526347" y="126873"/>
                  </a:lnTo>
                  <a:lnTo>
                    <a:pt x="2527363" y="130048"/>
                  </a:lnTo>
                  <a:lnTo>
                    <a:pt x="2528633" y="138049"/>
                  </a:lnTo>
                  <a:lnTo>
                    <a:pt x="2528887" y="143256"/>
                  </a:lnTo>
                  <a:lnTo>
                    <a:pt x="2528811" y="250888"/>
                  </a:lnTo>
                  <a:lnTo>
                    <a:pt x="2509202" y="286258"/>
                  </a:lnTo>
                  <a:lnTo>
                    <a:pt x="2509202" y="299339"/>
                  </a:lnTo>
                  <a:lnTo>
                    <a:pt x="2606217" y="299339"/>
                  </a:lnTo>
                  <a:lnTo>
                    <a:pt x="2606217" y="286258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/>
          <p:nvPr/>
        </p:nvSpPr>
        <p:spPr>
          <a:xfrm>
            <a:off x="5611240" y="6428397"/>
            <a:ext cx="316230" cy="235585"/>
          </a:xfrm>
          <a:custGeom>
            <a:avLst/>
            <a:gdLst/>
            <a:ahLst/>
            <a:cxnLst/>
            <a:rect l="l" t="t" r="r" b="b"/>
            <a:pathLst>
              <a:path w="316229" h="235584">
                <a:moveTo>
                  <a:pt x="20447" y="182460"/>
                </a:moveTo>
                <a:lnTo>
                  <a:pt x="0" y="182460"/>
                </a:lnTo>
                <a:lnTo>
                  <a:pt x="0" y="228307"/>
                </a:lnTo>
                <a:lnTo>
                  <a:pt x="39052" y="234036"/>
                </a:lnTo>
                <a:lnTo>
                  <a:pt x="62484" y="235000"/>
                </a:lnTo>
                <a:lnTo>
                  <a:pt x="72840" y="234548"/>
                </a:lnTo>
                <a:lnTo>
                  <a:pt x="114347" y="219005"/>
                </a:lnTo>
                <a:lnTo>
                  <a:pt x="115792" y="217589"/>
                </a:lnTo>
                <a:lnTo>
                  <a:pt x="58420" y="217589"/>
                </a:lnTo>
                <a:lnTo>
                  <a:pt x="50466" y="217043"/>
                </a:lnTo>
                <a:lnTo>
                  <a:pt x="22588" y="190754"/>
                </a:lnTo>
                <a:lnTo>
                  <a:pt x="20447" y="182460"/>
                </a:lnTo>
                <a:close/>
              </a:path>
              <a:path w="316229" h="235584">
                <a:moveTo>
                  <a:pt x="87122" y="27089"/>
                </a:moveTo>
                <a:lnTo>
                  <a:pt x="78359" y="27089"/>
                </a:lnTo>
                <a:lnTo>
                  <a:pt x="67359" y="27503"/>
                </a:lnTo>
                <a:lnTo>
                  <a:pt x="30408" y="37406"/>
                </a:lnTo>
                <a:lnTo>
                  <a:pt x="5445" y="67311"/>
                </a:lnTo>
                <a:lnTo>
                  <a:pt x="3175" y="84239"/>
                </a:lnTo>
                <a:lnTo>
                  <a:pt x="3175" y="91681"/>
                </a:lnTo>
                <a:lnTo>
                  <a:pt x="4318" y="98374"/>
                </a:lnTo>
                <a:lnTo>
                  <a:pt x="6858" y="104330"/>
                </a:lnTo>
                <a:lnTo>
                  <a:pt x="9271" y="110286"/>
                </a:lnTo>
                <a:lnTo>
                  <a:pt x="39370" y="138709"/>
                </a:lnTo>
                <a:lnTo>
                  <a:pt x="63119" y="151155"/>
                </a:lnTo>
                <a:lnTo>
                  <a:pt x="70104" y="155473"/>
                </a:lnTo>
                <a:lnTo>
                  <a:pt x="80263" y="163614"/>
                </a:lnTo>
                <a:lnTo>
                  <a:pt x="83947" y="167906"/>
                </a:lnTo>
                <a:lnTo>
                  <a:pt x="88519" y="176936"/>
                </a:lnTo>
                <a:lnTo>
                  <a:pt x="89662" y="182270"/>
                </a:lnTo>
                <a:lnTo>
                  <a:pt x="89662" y="195059"/>
                </a:lnTo>
                <a:lnTo>
                  <a:pt x="88264" y="200596"/>
                </a:lnTo>
                <a:lnTo>
                  <a:pt x="85344" y="205016"/>
                </a:lnTo>
                <a:lnTo>
                  <a:pt x="82550" y="209422"/>
                </a:lnTo>
                <a:lnTo>
                  <a:pt x="78867" y="212623"/>
                </a:lnTo>
                <a:lnTo>
                  <a:pt x="69469" y="216598"/>
                </a:lnTo>
                <a:lnTo>
                  <a:pt x="64262" y="217589"/>
                </a:lnTo>
                <a:lnTo>
                  <a:pt x="115792" y="217589"/>
                </a:lnTo>
                <a:lnTo>
                  <a:pt x="133223" y="175323"/>
                </a:lnTo>
                <a:lnTo>
                  <a:pt x="132913" y="168398"/>
                </a:lnTo>
                <a:lnTo>
                  <a:pt x="112775" y="130301"/>
                </a:lnTo>
                <a:lnTo>
                  <a:pt x="76874" y="107860"/>
                </a:lnTo>
                <a:lnTo>
                  <a:pt x="70707" y="104313"/>
                </a:lnTo>
                <a:lnTo>
                  <a:pt x="46482" y="64985"/>
                </a:lnTo>
                <a:lnTo>
                  <a:pt x="47751" y="60248"/>
                </a:lnTo>
                <a:lnTo>
                  <a:pt x="70485" y="44500"/>
                </a:lnTo>
                <a:lnTo>
                  <a:pt x="131191" y="44500"/>
                </a:lnTo>
                <a:lnTo>
                  <a:pt x="131191" y="33489"/>
                </a:lnTo>
                <a:lnTo>
                  <a:pt x="95631" y="27558"/>
                </a:lnTo>
                <a:lnTo>
                  <a:pt x="87122" y="27089"/>
                </a:lnTo>
                <a:close/>
              </a:path>
              <a:path w="316229" h="235584">
                <a:moveTo>
                  <a:pt x="131191" y="44500"/>
                </a:moveTo>
                <a:lnTo>
                  <a:pt x="82676" y="44500"/>
                </a:lnTo>
                <a:lnTo>
                  <a:pt x="88264" y="45593"/>
                </a:lnTo>
                <a:lnTo>
                  <a:pt x="92583" y="47777"/>
                </a:lnTo>
                <a:lnTo>
                  <a:pt x="110744" y="76644"/>
                </a:lnTo>
                <a:lnTo>
                  <a:pt x="131191" y="76644"/>
                </a:lnTo>
                <a:lnTo>
                  <a:pt x="131191" y="44500"/>
                </a:lnTo>
                <a:close/>
              </a:path>
              <a:path w="316229" h="235584">
                <a:moveTo>
                  <a:pt x="233425" y="82600"/>
                </a:moveTo>
                <a:lnTo>
                  <a:pt x="191198" y="92927"/>
                </a:lnTo>
                <a:lnTo>
                  <a:pt x="165100" y="125310"/>
                </a:lnTo>
                <a:lnTo>
                  <a:pt x="159600" y="161772"/>
                </a:lnTo>
                <a:lnTo>
                  <a:pt x="160081" y="172291"/>
                </a:lnTo>
                <a:lnTo>
                  <a:pt x="173467" y="210689"/>
                </a:lnTo>
                <a:lnTo>
                  <a:pt x="210629" y="233084"/>
                </a:lnTo>
                <a:lnTo>
                  <a:pt x="231012" y="235000"/>
                </a:lnTo>
                <a:lnTo>
                  <a:pt x="242228" y="234469"/>
                </a:lnTo>
                <a:lnTo>
                  <a:pt x="278977" y="221714"/>
                </a:lnTo>
                <a:lnTo>
                  <a:pt x="281548" y="219519"/>
                </a:lnTo>
                <a:lnTo>
                  <a:pt x="233299" y="219519"/>
                </a:lnTo>
                <a:lnTo>
                  <a:pt x="226605" y="218538"/>
                </a:lnTo>
                <a:lnTo>
                  <a:pt x="206581" y="184156"/>
                </a:lnTo>
                <a:lnTo>
                  <a:pt x="204946" y="159842"/>
                </a:lnTo>
                <a:lnTo>
                  <a:pt x="205030" y="146787"/>
                </a:lnTo>
                <a:lnTo>
                  <a:pt x="212471" y="108750"/>
                </a:lnTo>
                <a:lnTo>
                  <a:pt x="226060" y="98082"/>
                </a:lnTo>
                <a:lnTo>
                  <a:pt x="283346" y="98082"/>
                </a:lnTo>
                <a:lnTo>
                  <a:pt x="277413" y="93273"/>
                </a:lnTo>
                <a:lnTo>
                  <a:pt x="264969" y="87344"/>
                </a:lnTo>
                <a:lnTo>
                  <a:pt x="250311" y="83786"/>
                </a:lnTo>
                <a:lnTo>
                  <a:pt x="233425" y="82600"/>
                </a:lnTo>
                <a:close/>
              </a:path>
              <a:path w="316229" h="235584">
                <a:moveTo>
                  <a:pt x="283346" y="98082"/>
                </a:moveTo>
                <a:lnTo>
                  <a:pt x="232791" y="98082"/>
                </a:lnTo>
                <a:lnTo>
                  <a:pt x="239315" y="99072"/>
                </a:lnTo>
                <a:lnTo>
                  <a:pt x="244982" y="102044"/>
                </a:lnTo>
                <a:lnTo>
                  <a:pt x="260300" y="146787"/>
                </a:lnTo>
                <a:lnTo>
                  <a:pt x="260650" y="172291"/>
                </a:lnTo>
                <a:lnTo>
                  <a:pt x="260350" y="178574"/>
                </a:lnTo>
                <a:lnTo>
                  <a:pt x="246266" y="215595"/>
                </a:lnTo>
                <a:lnTo>
                  <a:pt x="242950" y="218186"/>
                </a:lnTo>
                <a:lnTo>
                  <a:pt x="238506" y="219519"/>
                </a:lnTo>
                <a:lnTo>
                  <a:pt x="281548" y="219519"/>
                </a:lnTo>
                <a:lnTo>
                  <a:pt x="303784" y="180954"/>
                </a:lnTo>
                <a:lnTo>
                  <a:pt x="306030" y="156565"/>
                </a:lnTo>
                <a:lnTo>
                  <a:pt x="304925" y="139957"/>
                </a:lnTo>
                <a:lnTo>
                  <a:pt x="301482" y="124958"/>
                </a:lnTo>
                <a:lnTo>
                  <a:pt x="295729" y="112164"/>
                </a:lnTo>
                <a:lnTo>
                  <a:pt x="287655" y="101574"/>
                </a:lnTo>
                <a:lnTo>
                  <a:pt x="283346" y="98082"/>
                </a:lnTo>
                <a:close/>
              </a:path>
              <a:path w="316229" h="235584">
                <a:moveTo>
                  <a:pt x="246887" y="14135"/>
                </a:moveTo>
                <a:lnTo>
                  <a:pt x="220980" y="14135"/>
                </a:lnTo>
                <a:lnTo>
                  <a:pt x="190246" y="61315"/>
                </a:lnTo>
                <a:lnTo>
                  <a:pt x="201930" y="70688"/>
                </a:lnTo>
                <a:lnTo>
                  <a:pt x="232156" y="38252"/>
                </a:lnTo>
                <a:lnTo>
                  <a:pt x="261429" y="38252"/>
                </a:lnTo>
                <a:lnTo>
                  <a:pt x="246887" y="14135"/>
                </a:lnTo>
                <a:close/>
              </a:path>
              <a:path w="316229" h="235584">
                <a:moveTo>
                  <a:pt x="261429" y="38252"/>
                </a:moveTo>
                <a:lnTo>
                  <a:pt x="233807" y="38252"/>
                </a:lnTo>
                <a:lnTo>
                  <a:pt x="263651" y="70688"/>
                </a:lnTo>
                <a:lnTo>
                  <a:pt x="275336" y="61315"/>
                </a:lnTo>
                <a:lnTo>
                  <a:pt x="261429" y="38252"/>
                </a:lnTo>
                <a:close/>
              </a:path>
              <a:path w="316229" h="235584">
                <a:moveTo>
                  <a:pt x="316230" y="0"/>
                </a:moveTo>
                <a:lnTo>
                  <a:pt x="289051" y="0"/>
                </a:lnTo>
                <a:lnTo>
                  <a:pt x="267588" y="36017"/>
                </a:lnTo>
                <a:lnTo>
                  <a:pt x="279781" y="44792"/>
                </a:lnTo>
                <a:lnTo>
                  <a:pt x="316230" y="9372"/>
                </a:lnTo>
                <a:lnTo>
                  <a:pt x="316230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6006719" y="6442532"/>
            <a:ext cx="516890" cy="278130"/>
          </a:xfrm>
          <a:custGeom>
            <a:avLst/>
            <a:gdLst/>
            <a:ahLst/>
            <a:cxnLst/>
            <a:rect l="l" t="t" r="r" b="b"/>
            <a:pathLst>
              <a:path w="516890" h="278129">
                <a:moveTo>
                  <a:pt x="59816" y="5359"/>
                </a:moveTo>
                <a:lnTo>
                  <a:pt x="41147" y="5359"/>
                </a:lnTo>
                <a:lnTo>
                  <a:pt x="0" y="7442"/>
                </a:lnTo>
                <a:lnTo>
                  <a:pt x="0" y="17271"/>
                </a:lnTo>
                <a:lnTo>
                  <a:pt x="4190" y="18059"/>
                </a:lnTo>
                <a:lnTo>
                  <a:pt x="7111" y="18961"/>
                </a:lnTo>
                <a:lnTo>
                  <a:pt x="15620" y="30441"/>
                </a:lnTo>
                <a:lnTo>
                  <a:pt x="16128" y="33172"/>
                </a:lnTo>
                <a:lnTo>
                  <a:pt x="16382" y="36537"/>
                </a:lnTo>
                <a:lnTo>
                  <a:pt x="16509" y="40563"/>
                </a:lnTo>
                <a:lnTo>
                  <a:pt x="16763" y="44576"/>
                </a:lnTo>
                <a:lnTo>
                  <a:pt x="16683" y="184899"/>
                </a:lnTo>
                <a:lnTo>
                  <a:pt x="15112" y="198170"/>
                </a:lnTo>
                <a:lnTo>
                  <a:pt x="14477" y="200101"/>
                </a:lnTo>
                <a:lnTo>
                  <a:pt x="1777" y="208661"/>
                </a:lnTo>
                <a:lnTo>
                  <a:pt x="1777" y="218478"/>
                </a:lnTo>
                <a:lnTo>
                  <a:pt x="74675" y="218478"/>
                </a:lnTo>
                <a:lnTo>
                  <a:pt x="74675" y="208661"/>
                </a:lnTo>
                <a:lnTo>
                  <a:pt x="69595" y="207365"/>
                </a:lnTo>
                <a:lnTo>
                  <a:pt x="66166" y="205663"/>
                </a:lnTo>
                <a:lnTo>
                  <a:pt x="64388" y="203530"/>
                </a:lnTo>
                <a:lnTo>
                  <a:pt x="62483" y="201396"/>
                </a:lnTo>
                <a:lnTo>
                  <a:pt x="61340" y="198539"/>
                </a:lnTo>
                <a:lnTo>
                  <a:pt x="60070" y="191401"/>
                </a:lnTo>
                <a:lnTo>
                  <a:pt x="59887" y="186702"/>
                </a:lnTo>
                <a:lnTo>
                  <a:pt x="59816" y="5359"/>
                </a:lnTo>
                <a:close/>
              </a:path>
              <a:path w="516890" h="278129">
                <a:moveTo>
                  <a:pt x="155066" y="11468"/>
                </a:moveTo>
                <a:lnTo>
                  <a:pt x="114300" y="11468"/>
                </a:lnTo>
                <a:lnTo>
                  <a:pt x="114300" y="47929"/>
                </a:lnTo>
                <a:lnTo>
                  <a:pt x="155066" y="47929"/>
                </a:lnTo>
                <a:lnTo>
                  <a:pt x="155066" y="11468"/>
                </a:lnTo>
                <a:close/>
              </a:path>
              <a:path w="516890" h="278129">
                <a:moveTo>
                  <a:pt x="156209" y="69659"/>
                </a:moveTo>
                <a:lnTo>
                  <a:pt x="137667" y="69659"/>
                </a:lnTo>
                <a:lnTo>
                  <a:pt x="96646" y="70840"/>
                </a:lnTo>
                <a:lnTo>
                  <a:pt x="96646" y="80962"/>
                </a:lnTo>
                <a:lnTo>
                  <a:pt x="100075" y="81661"/>
                </a:lnTo>
                <a:lnTo>
                  <a:pt x="102869" y="82473"/>
                </a:lnTo>
                <a:lnTo>
                  <a:pt x="104901" y="83426"/>
                </a:lnTo>
                <a:lnTo>
                  <a:pt x="107060" y="84366"/>
                </a:lnTo>
                <a:lnTo>
                  <a:pt x="108838" y="85725"/>
                </a:lnTo>
                <a:lnTo>
                  <a:pt x="109981" y="87515"/>
                </a:lnTo>
                <a:lnTo>
                  <a:pt x="111251" y="89306"/>
                </a:lnTo>
                <a:lnTo>
                  <a:pt x="112140" y="91681"/>
                </a:lnTo>
                <a:lnTo>
                  <a:pt x="112521" y="94653"/>
                </a:lnTo>
                <a:lnTo>
                  <a:pt x="113029" y="97637"/>
                </a:lnTo>
                <a:lnTo>
                  <a:pt x="113146" y="185318"/>
                </a:lnTo>
                <a:lnTo>
                  <a:pt x="98425" y="208661"/>
                </a:lnTo>
                <a:lnTo>
                  <a:pt x="98425" y="218478"/>
                </a:lnTo>
                <a:lnTo>
                  <a:pt x="171068" y="218478"/>
                </a:lnTo>
                <a:lnTo>
                  <a:pt x="171068" y="208661"/>
                </a:lnTo>
                <a:lnTo>
                  <a:pt x="168275" y="207962"/>
                </a:lnTo>
                <a:lnTo>
                  <a:pt x="166115" y="207175"/>
                </a:lnTo>
                <a:lnTo>
                  <a:pt x="164464" y="206286"/>
                </a:lnTo>
                <a:lnTo>
                  <a:pt x="162686" y="205384"/>
                </a:lnTo>
                <a:lnTo>
                  <a:pt x="161416" y="204393"/>
                </a:lnTo>
                <a:lnTo>
                  <a:pt x="156336" y="185318"/>
                </a:lnTo>
                <a:lnTo>
                  <a:pt x="156209" y="69659"/>
                </a:lnTo>
                <a:close/>
              </a:path>
              <a:path w="516890" h="278129">
                <a:moveTo>
                  <a:pt x="277367" y="68465"/>
                </a:moveTo>
                <a:lnTo>
                  <a:pt x="268350" y="68465"/>
                </a:lnTo>
                <a:lnTo>
                  <a:pt x="257730" y="69027"/>
                </a:lnTo>
                <a:lnTo>
                  <a:pt x="215296" y="88596"/>
                </a:lnTo>
                <a:lnTo>
                  <a:pt x="197596" y="123105"/>
                </a:lnTo>
                <a:lnTo>
                  <a:pt x="195325" y="145554"/>
                </a:lnTo>
                <a:lnTo>
                  <a:pt x="196421" y="163085"/>
                </a:lnTo>
                <a:lnTo>
                  <a:pt x="212851" y="201891"/>
                </a:lnTo>
                <a:lnTo>
                  <a:pt x="248785" y="219679"/>
                </a:lnTo>
                <a:lnTo>
                  <a:pt x="265048" y="220865"/>
                </a:lnTo>
                <a:lnTo>
                  <a:pt x="274405" y="220446"/>
                </a:lnTo>
                <a:lnTo>
                  <a:pt x="314213" y="205125"/>
                </a:lnTo>
                <a:lnTo>
                  <a:pt x="323106" y="197497"/>
                </a:lnTo>
                <a:lnTo>
                  <a:pt x="277240" y="197497"/>
                </a:lnTo>
                <a:lnTo>
                  <a:pt x="268164" y="196702"/>
                </a:lnTo>
                <a:lnTo>
                  <a:pt x="241315" y="168494"/>
                </a:lnTo>
                <a:lnTo>
                  <a:pt x="238886" y="145110"/>
                </a:lnTo>
                <a:lnTo>
                  <a:pt x="333247" y="145110"/>
                </a:lnTo>
                <a:lnTo>
                  <a:pt x="332984" y="136654"/>
                </a:lnTo>
                <a:lnTo>
                  <a:pt x="332389" y="129032"/>
                </a:lnTo>
                <a:lnTo>
                  <a:pt x="239648" y="129032"/>
                </a:lnTo>
                <a:lnTo>
                  <a:pt x="240649" y="118738"/>
                </a:lnTo>
                <a:lnTo>
                  <a:pt x="258317" y="83947"/>
                </a:lnTo>
                <a:lnTo>
                  <a:pt x="314350" y="83947"/>
                </a:lnTo>
                <a:lnTo>
                  <a:pt x="309498" y="80302"/>
                </a:lnTo>
                <a:lnTo>
                  <a:pt x="304672" y="76580"/>
                </a:lnTo>
                <a:lnTo>
                  <a:pt x="298830" y="73672"/>
                </a:lnTo>
                <a:lnTo>
                  <a:pt x="285241" y="69507"/>
                </a:lnTo>
                <a:lnTo>
                  <a:pt x="277367" y="68465"/>
                </a:lnTo>
                <a:close/>
              </a:path>
              <a:path w="516890" h="278129">
                <a:moveTo>
                  <a:pt x="317245" y="178295"/>
                </a:moveTo>
                <a:lnTo>
                  <a:pt x="310260" y="185445"/>
                </a:lnTo>
                <a:lnTo>
                  <a:pt x="303656" y="190423"/>
                </a:lnTo>
                <a:lnTo>
                  <a:pt x="291591" y="196087"/>
                </a:lnTo>
                <a:lnTo>
                  <a:pt x="284733" y="197497"/>
                </a:lnTo>
                <a:lnTo>
                  <a:pt x="323106" y="197497"/>
                </a:lnTo>
                <a:lnTo>
                  <a:pt x="329310" y="191401"/>
                </a:lnTo>
                <a:lnTo>
                  <a:pt x="317245" y="178295"/>
                </a:lnTo>
                <a:close/>
              </a:path>
              <a:path w="516890" h="278129">
                <a:moveTo>
                  <a:pt x="314350" y="83947"/>
                </a:moveTo>
                <a:lnTo>
                  <a:pt x="273811" y="83947"/>
                </a:lnTo>
                <a:lnTo>
                  <a:pt x="279653" y="87668"/>
                </a:lnTo>
                <a:lnTo>
                  <a:pt x="283209" y="95110"/>
                </a:lnTo>
                <a:lnTo>
                  <a:pt x="285589" y="101416"/>
                </a:lnTo>
                <a:lnTo>
                  <a:pt x="287385" y="109170"/>
                </a:lnTo>
                <a:lnTo>
                  <a:pt x="288585" y="118375"/>
                </a:lnTo>
                <a:lnTo>
                  <a:pt x="289178" y="129032"/>
                </a:lnTo>
                <a:lnTo>
                  <a:pt x="332389" y="129032"/>
                </a:lnTo>
                <a:lnTo>
                  <a:pt x="321563" y="93764"/>
                </a:lnTo>
                <a:lnTo>
                  <a:pt x="318388" y="88506"/>
                </a:lnTo>
                <a:lnTo>
                  <a:pt x="314451" y="84023"/>
                </a:lnTo>
                <a:close/>
              </a:path>
              <a:path w="516890" h="278129">
                <a:moveTo>
                  <a:pt x="279018" y="0"/>
                </a:moveTo>
                <a:lnTo>
                  <a:pt x="253110" y="0"/>
                </a:lnTo>
                <a:lnTo>
                  <a:pt x="220090" y="46736"/>
                </a:lnTo>
                <a:lnTo>
                  <a:pt x="231520" y="56553"/>
                </a:lnTo>
                <a:lnTo>
                  <a:pt x="264286" y="24117"/>
                </a:lnTo>
                <a:lnTo>
                  <a:pt x="294813" y="24117"/>
                </a:lnTo>
                <a:lnTo>
                  <a:pt x="279018" y="0"/>
                </a:lnTo>
                <a:close/>
              </a:path>
              <a:path w="516890" h="278129">
                <a:moveTo>
                  <a:pt x="294813" y="24117"/>
                </a:moveTo>
                <a:lnTo>
                  <a:pt x="265938" y="24117"/>
                </a:lnTo>
                <a:lnTo>
                  <a:pt x="298195" y="56553"/>
                </a:lnTo>
                <a:lnTo>
                  <a:pt x="309625" y="46736"/>
                </a:lnTo>
                <a:lnTo>
                  <a:pt x="294813" y="24117"/>
                </a:lnTo>
                <a:close/>
              </a:path>
              <a:path w="516890" h="278129">
                <a:moveTo>
                  <a:pt x="285368" y="241401"/>
                </a:moveTo>
                <a:lnTo>
                  <a:pt x="244601" y="241401"/>
                </a:lnTo>
                <a:lnTo>
                  <a:pt x="244601" y="277863"/>
                </a:lnTo>
                <a:lnTo>
                  <a:pt x="285368" y="277863"/>
                </a:lnTo>
                <a:lnTo>
                  <a:pt x="285368" y="241401"/>
                </a:lnTo>
                <a:close/>
              </a:path>
              <a:path w="516890" h="278129">
                <a:moveTo>
                  <a:pt x="410844" y="70840"/>
                </a:moveTo>
                <a:lnTo>
                  <a:pt x="352932" y="70840"/>
                </a:lnTo>
                <a:lnTo>
                  <a:pt x="352932" y="80670"/>
                </a:lnTo>
                <a:lnTo>
                  <a:pt x="355726" y="81368"/>
                </a:lnTo>
                <a:lnTo>
                  <a:pt x="357885" y="82156"/>
                </a:lnTo>
                <a:lnTo>
                  <a:pt x="361188" y="83947"/>
                </a:lnTo>
                <a:lnTo>
                  <a:pt x="362457" y="84937"/>
                </a:lnTo>
                <a:lnTo>
                  <a:pt x="363346" y="86029"/>
                </a:lnTo>
                <a:lnTo>
                  <a:pt x="364363" y="87122"/>
                </a:lnTo>
                <a:lnTo>
                  <a:pt x="367855" y="170408"/>
                </a:lnTo>
                <a:lnTo>
                  <a:pt x="368053" y="176920"/>
                </a:lnTo>
                <a:lnTo>
                  <a:pt x="385571" y="214985"/>
                </a:lnTo>
                <a:lnTo>
                  <a:pt x="410844" y="220865"/>
                </a:lnTo>
                <a:lnTo>
                  <a:pt x="418210" y="220865"/>
                </a:lnTo>
                <a:lnTo>
                  <a:pt x="457453" y="197942"/>
                </a:lnTo>
                <a:lnTo>
                  <a:pt x="501201" y="197942"/>
                </a:lnTo>
                <a:lnTo>
                  <a:pt x="501086" y="197497"/>
                </a:lnTo>
                <a:lnTo>
                  <a:pt x="426846" y="197497"/>
                </a:lnTo>
                <a:lnTo>
                  <a:pt x="423671" y="196773"/>
                </a:lnTo>
                <a:lnTo>
                  <a:pt x="418845" y="193903"/>
                </a:lnTo>
                <a:lnTo>
                  <a:pt x="416813" y="191617"/>
                </a:lnTo>
                <a:lnTo>
                  <a:pt x="415163" y="188493"/>
                </a:lnTo>
                <a:lnTo>
                  <a:pt x="413384" y="185369"/>
                </a:lnTo>
                <a:lnTo>
                  <a:pt x="412241" y="181127"/>
                </a:lnTo>
                <a:lnTo>
                  <a:pt x="411733" y="175768"/>
                </a:lnTo>
                <a:lnTo>
                  <a:pt x="411098" y="170408"/>
                </a:lnTo>
                <a:lnTo>
                  <a:pt x="410844" y="162966"/>
                </a:lnTo>
                <a:lnTo>
                  <a:pt x="410844" y="70840"/>
                </a:lnTo>
                <a:close/>
              </a:path>
              <a:path w="516890" h="278129">
                <a:moveTo>
                  <a:pt x="501201" y="197942"/>
                </a:moveTo>
                <a:lnTo>
                  <a:pt x="457453" y="197942"/>
                </a:lnTo>
                <a:lnTo>
                  <a:pt x="459231" y="198386"/>
                </a:lnTo>
                <a:lnTo>
                  <a:pt x="457834" y="219824"/>
                </a:lnTo>
                <a:lnTo>
                  <a:pt x="475868" y="219824"/>
                </a:lnTo>
                <a:lnTo>
                  <a:pt x="516381" y="218478"/>
                </a:lnTo>
                <a:lnTo>
                  <a:pt x="516381" y="208508"/>
                </a:lnTo>
                <a:lnTo>
                  <a:pt x="511682" y="207518"/>
                </a:lnTo>
                <a:lnTo>
                  <a:pt x="508380" y="206349"/>
                </a:lnTo>
                <a:lnTo>
                  <a:pt x="504316" y="203669"/>
                </a:lnTo>
                <a:lnTo>
                  <a:pt x="502920" y="201968"/>
                </a:lnTo>
                <a:lnTo>
                  <a:pt x="501201" y="197942"/>
                </a:lnTo>
                <a:close/>
              </a:path>
              <a:path w="516890" h="278129">
                <a:moveTo>
                  <a:pt x="499999" y="70840"/>
                </a:moveTo>
                <a:lnTo>
                  <a:pt x="441959" y="70840"/>
                </a:lnTo>
                <a:lnTo>
                  <a:pt x="441959" y="80670"/>
                </a:lnTo>
                <a:lnTo>
                  <a:pt x="446023" y="81864"/>
                </a:lnTo>
                <a:lnTo>
                  <a:pt x="448944" y="83121"/>
                </a:lnTo>
                <a:lnTo>
                  <a:pt x="456350" y="98082"/>
                </a:lnTo>
                <a:lnTo>
                  <a:pt x="456691" y="101231"/>
                </a:lnTo>
                <a:lnTo>
                  <a:pt x="456818" y="175971"/>
                </a:lnTo>
                <a:lnTo>
                  <a:pt x="455421" y="180352"/>
                </a:lnTo>
                <a:lnTo>
                  <a:pt x="452500" y="184480"/>
                </a:lnTo>
                <a:lnTo>
                  <a:pt x="449706" y="188594"/>
                </a:lnTo>
                <a:lnTo>
                  <a:pt x="446277" y="191795"/>
                </a:lnTo>
                <a:lnTo>
                  <a:pt x="438150" y="196354"/>
                </a:lnTo>
                <a:lnTo>
                  <a:pt x="434213" y="197497"/>
                </a:lnTo>
                <a:lnTo>
                  <a:pt x="501086" y="197497"/>
                </a:lnTo>
                <a:lnTo>
                  <a:pt x="500633" y="195021"/>
                </a:lnTo>
                <a:lnTo>
                  <a:pt x="500164" y="188594"/>
                </a:lnTo>
                <a:lnTo>
                  <a:pt x="500043" y="184480"/>
                </a:lnTo>
                <a:lnTo>
                  <a:pt x="499999" y="7084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6609333" y="6447294"/>
            <a:ext cx="598805" cy="216535"/>
          </a:xfrm>
          <a:custGeom>
            <a:avLst/>
            <a:gdLst/>
            <a:ahLst/>
            <a:cxnLst/>
            <a:rect l="l" t="t" r="r" b="b"/>
            <a:pathLst>
              <a:path w="598804" h="216534">
                <a:moveTo>
                  <a:pt x="59563" y="64896"/>
                </a:moveTo>
                <a:lnTo>
                  <a:pt x="40767" y="64896"/>
                </a:lnTo>
                <a:lnTo>
                  <a:pt x="0" y="66078"/>
                </a:lnTo>
                <a:lnTo>
                  <a:pt x="0" y="76200"/>
                </a:lnTo>
                <a:lnTo>
                  <a:pt x="4825" y="77190"/>
                </a:lnTo>
                <a:lnTo>
                  <a:pt x="8127" y="78358"/>
                </a:lnTo>
                <a:lnTo>
                  <a:pt x="10033" y="79705"/>
                </a:lnTo>
                <a:lnTo>
                  <a:pt x="12065" y="81038"/>
                </a:lnTo>
                <a:lnTo>
                  <a:pt x="13462" y="82778"/>
                </a:lnTo>
                <a:lnTo>
                  <a:pt x="14350" y="84912"/>
                </a:lnTo>
                <a:lnTo>
                  <a:pt x="15367" y="87045"/>
                </a:lnTo>
                <a:lnTo>
                  <a:pt x="16001" y="89865"/>
                </a:lnTo>
                <a:lnTo>
                  <a:pt x="16256" y="93395"/>
                </a:lnTo>
                <a:lnTo>
                  <a:pt x="16383" y="96913"/>
                </a:lnTo>
                <a:lnTo>
                  <a:pt x="16510" y="180289"/>
                </a:lnTo>
                <a:lnTo>
                  <a:pt x="16251" y="186804"/>
                </a:lnTo>
                <a:lnTo>
                  <a:pt x="2032" y="203898"/>
                </a:lnTo>
                <a:lnTo>
                  <a:pt x="2032" y="213715"/>
                </a:lnTo>
                <a:lnTo>
                  <a:pt x="73914" y="213715"/>
                </a:lnTo>
                <a:lnTo>
                  <a:pt x="73914" y="203898"/>
                </a:lnTo>
                <a:lnTo>
                  <a:pt x="69215" y="202806"/>
                </a:lnTo>
                <a:lnTo>
                  <a:pt x="65913" y="201193"/>
                </a:lnTo>
                <a:lnTo>
                  <a:pt x="64135" y="199059"/>
                </a:lnTo>
                <a:lnTo>
                  <a:pt x="62230" y="196926"/>
                </a:lnTo>
                <a:lnTo>
                  <a:pt x="61097" y="194055"/>
                </a:lnTo>
                <a:lnTo>
                  <a:pt x="59817" y="186690"/>
                </a:lnTo>
                <a:lnTo>
                  <a:pt x="59568" y="180289"/>
                </a:lnTo>
                <a:lnTo>
                  <a:pt x="59563" y="108750"/>
                </a:lnTo>
                <a:lnTo>
                  <a:pt x="60960" y="104355"/>
                </a:lnTo>
                <a:lnTo>
                  <a:pt x="66548" y="96126"/>
                </a:lnTo>
                <a:lnTo>
                  <a:pt x="69976" y="92900"/>
                </a:lnTo>
                <a:lnTo>
                  <a:pt x="78105" y="88239"/>
                </a:lnTo>
                <a:lnTo>
                  <a:pt x="82042" y="87071"/>
                </a:lnTo>
                <a:lnTo>
                  <a:pt x="145054" y="87071"/>
                </a:lnTo>
                <a:lnTo>
                  <a:pt x="144919" y="86766"/>
                </a:lnTo>
                <a:lnTo>
                  <a:pt x="59182" y="86766"/>
                </a:lnTo>
                <a:lnTo>
                  <a:pt x="57404" y="86321"/>
                </a:lnTo>
                <a:lnTo>
                  <a:pt x="59563" y="64896"/>
                </a:lnTo>
                <a:close/>
              </a:path>
              <a:path w="598804" h="216534">
                <a:moveTo>
                  <a:pt x="145054" y="87071"/>
                </a:moveTo>
                <a:lnTo>
                  <a:pt x="88519" y="87071"/>
                </a:lnTo>
                <a:lnTo>
                  <a:pt x="90805" y="87363"/>
                </a:lnTo>
                <a:lnTo>
                  <a:pt x="94361" y="88557"/>
                </a:lnTo>
                <a:lnTo>
                  <a:pt x="105664" y="180289"/>
                </a:lnTo>
                <a:lnTo>
                  <a:pt x="105410" y="186804"/>
                </a:lnTo>
                <a:lnTo>
                  <a:pt x="91567" y="203898"/>
                </a:lnTo>
                <a:lnTo>
                  <a:pt x="91567" y="213715"/>
                </a:lnTo>
                <a:lnTo>
                  <a:pt x="163702" y="213715"/>
                </a:lnTo>
                <a:lnTo>
                  <a:pt x="163702" y="203898"/>
                </a:lnTo>
                <a:lnTo>
                  <a:pt x="161036" y="203200"/>
                </a:lnTo>
                <a:lnTo>
                  <a:pt x="158750" y="202361"/>
                </a:lnTo>
                <a:lnTo>
                  <a:pt x="156972" y="201371"/>
                </a:lnTo>
                <a:lnTo>
                  <a:pt x="155067" y="200380"/>
                </a:lnTo>
                <a:lnTo>
                  <a:pt x="153543" y="199161"/>
                </a:lnTo>
                <a:lnTo>
                  <a:pt x="151511" y="196278"/>
                </a:lnTo>
                <a:lnTo>
                  <a:pt x="150622" y="194424"/>
                </a:lnTo>
                <a:lnTo>
                  <a:pt x="150114" y="192138"/>
                </a:lnTo>
                <a:lnTo>
                  <a:pt x="149479" y="189865"/>
                </a:lnTo>
                <a:lnTo>
                  <a:pt x="149094" y="186690"/>
                </a:lnTo>
                <a:lnTo>
                  <a:pt x="148717" y="175069"/>
                </a:lnTo>
                <a:lnTo>
                  <a:pt x="148717" y="107708"/>
                </a:lnTo>
                <a:lnTo>
                  <a:pt x="147955" y="100215"/>
                </a:lnTo>
                <a:lnTo>
                  <a:pt x="145172" y="87363"/>
                </a:lnTo>
                <a:lnTo>
                  <a:pt x="145054" y="87071"/>
                </a:lnTo>
                <a:close/>
              </a:path>
              <a:path w="598804" h="216534">
                <a:moveTo>
                  <a:pt x="114300" y="63703"/>
                </a:moveTo>
                <a:lnTo>
                  <a:pt x="100457" y="63703"/>
                </a:lnTo>
                <a:lnTo>
                  <a:pt x="95123" y="64617"/>
                </a:lnTo>
                <a:lnTo>
                  <a:pt x="59182" y="86766"/>
                </a:lnTo>
                <a:lnTo>
                  <a:pt x="144919" y="86766"/>
                </a:lnTo>
                <a:lnTo>
                  <a:pt x="114300" y="63703"/>
                </a:lnTo>
                <a:close/>
              </a:path>
              <a:path w="598804" h="216534">
                <a:moveTo>
                  <a:pt x="304887" y="79781"/>
                </a:moveTo>
                <a:lnTo>
                  <a:pt x="250951" y="79781"/>
                </a:lnTo>
                <a:lnTo>
                  <a:pt x="254889" y="80797"/>
                </a:lnTo>
                <a:lnTo>
                  <a:pt x="258064" y="82829"/>
                </a:lnTo>
                <a:lnTo>
                  <a:pt x="269240" y="105524"/>
                </a:lnTo>
                <a:lnTo>
                  <a:pt x="269240" y="128892"/>
                </a:lnTo>
                <a:lnTo>
                  <a:pt x="248789" y="131111"/>
                </a:lnTo>
                <a:lnTo>
                  <a:pt x="231076" y="134493"/>
                </a:lnTo>
                <a:lnTo>
                  <a:pt x="194607" y="151609"/>
                </a:lnTo>
                <a:lnTo>
                  <a:pt x="182587" y="186778"/>
                </a:lnTo>
                <a:lnTo>
                  <a:pt x="184150" y="192836"/>
                </a:lnTo>
                <a:lnTo>
                  <a:pt x="187325" y="198386"/>
                </a:lnTo>
                <a:lnTo>
                  <a:pt x="190626" y="203949"/>
                </a:lnTo>
                <a:lnTo>
                  <a:pt x="195325" y="208292"/>
                </a:lnTo>
                <a:lnTo>
                  <a:pt x="201675" y="211416"/>
                </a:lnTo>
                <a:lnTo>
                  <a:pt x="207899" y="214541"/>
                </a:lnTo>
                <a:lnTo>
                  <a:pt x="215392" y="216103"/>
                </a:lnTo>
                <a:lnTo>
                  <a:pt x="232537" y="216103"/>
                </a:lnTo>
                <a:lnTo>
                  <a:pt x="271021" y="194525"/>
                </a:lnTo>
                <a:lnTo>
                  <a:pt x="237236" y="194525"/>
                </a:lnTo>
                <a:lnTo>
                  <a:pt x="232664" y="192912"/>
                </a:lnTo>
                <a:lnTo>
                  <a:pt x="229235" y="189687"/>
                </a:lnTo>
                <a:lnTo>
                  <a:pt x="225923" y="186436"/>
                </a:lnTo>
                <a:lnTo>
                  <a:pt x="224155" y="181775"/>
                </a:lnTo>
                <a:lnTo>
                  <a:pt x="224155" y="175615"/>
                </a:lnTo>
                <a:lnTo>
                  <a:pt x="249364" y="145927"/>
                </a:lnTo>
                <a:lnTo>
                  <a:pt x="269494" y="143471"/>
                </a:lnTo>
                <a:lnTo>
                  <a:pt x="312293" y="143471"/>
                </a:lnTo>
                <a:lnTo>
                  <a:pt x="312293" y="113563"/>
                </a:lnTo>
                <a:lnTo>
                  <a:pt x="311959" y="104624"/>
                </a:lnTo>
                <a:lnTo>
                  <a:pt x="310959" y="96707"/>
                </a:lnTo>
                <a:lnTo>
                  <a:pt x="309292" y="89814"/>
                </a:lnTo>
                <a:lnTo>
                  <a:pt x="306959" y="83947"/>
                </a:lnTo>
                <a:lnTo>
                  <a:pt x="304887" y="79781"/>
                </a:lnTo>
                <a:close/>
              </a:path>
              <a:path w="598804" h="216534">
                <a:moveTo>
                  <a:pt x="313735" y="193484"/>
                </a:moveTo>
                <a:lnTo>
                  <a:pt x="272161" y="193484"/>
                </a:lnTo>
                <a:lnTo>
                  <a:pt x="274320" y="194221"/>
                </a:lnTo>
                <a:lnTo>
                  <a:pt x="273050" y="213715"/>
                </a:lnTo>
                <a:lnTo>
                  <a:pt x="328422" y="213715"/>
                </a:lnTo>
                <a:lnTo>
                  <a:pt x="328422" y="203898"/>
                </a:lnTo>
                <a:lnTo>
                  <a:pt x="324358" y="202907"/>
                </a:lnTo>
                <a:lnTo>
                  <a:pt x="321691" y="202082"/>
                </a:lnTo>
                <a:lnTo>
                  <a:pt x="320294" y="201447"/>
                </a:lnTo>
                <a:lnTo>
                  <a:pt x="318770" y="200799"/>
                </a:lnTo>
                <a:lnTo>
                  <a:pt x="317626" y="199948"/>
                </a:lnTo>
                <a:lnTo>
                  <a:pt x="315595" y="197865"/>
                </a:lnTo>
                <a:lnTo>
                  <a:pt x="314833" y="196481"/>
                </a:lnTo>
                <a:lnTo>
                  <a:pt x="313735" y="193484"/>
                </a:lnTo>
                <a:close/>
              </a:path>
              <a:path w="598804" h="216534">
                <a:moveTo>
                  <a:pt x="312293" y="143471"/>
                </a:moveTo>
                <a:lnTo>
                  <a:pt x="269494" y="143471"/>
                </a:lnTo>
                <a:lnTo>
                  <a:pt x="269494" y="172745"/>
                </a:lnTo>
                <a:lnTo>
                  <a:pt x="268224" y="177063"/>
                </a:lnTo>
                <a:lnTo>
                  <a:pt x="265811" y="181127"/>
                </a:lnTo>
                <a:lnTo>
                  <a:pt x="263525" y="185191"/>
                </a:lnTo>
                <a:lnTo>
                  <a:pt x="260223" y="188442"/>
                </a:lnTo>
                <a:lnTo>
                  <a:pt x="252095" y="193306"/>
                </a:lnTo>
                <a:lnTo>
                  <a:pt x="247776" y="194525"/>
                </a:lnTo>
                <a:lnTo>
                  <a:pt x="271021" y="194525"/>
                </a:lnTo>
                <a:lnTo>
                  <a:pt x="272161" y="193484"/>
                </a:lnTo>
                <a:lnTo>
                  <a:pt x="313735" y="193484"/>
                </a:lnTo>
                <a:lnTo>
                  <a:pt x="313528" y="192836"/>
                </a:lnTo>
                <a:lnTo>
                  <a:pt x="313055" y="190360"/>
                </a:lnTo>
                <a:lnTo>
                  <a:pt x="312764" y="186436"/>
                </a:lnTo>
                <a:lnTo>
                  <a:pt x="312420" y="183210"/>
                </a:lnTo>
                <a:lnTo>
                  <a:pt x="312293" y="143471"/>
                </a:lnTo>
                <a:close/>
              </a:path>
              <a:path w="598804" h="216534">
                <a:moveTo>
                  <a:pt x="262000" y="63703"/>
                </a:moveTo>
                <a:lnTo>
                  <a:pt x="257301" y="63703"/>
                </a:lnTo>
                <a:lnTo>
                  <a:pt x="252686" y="64000"/>
                </a:lnTo>
                <a:lnTo>
                  <a:pt x="208152" y="75260"/>
                </a:lnTo>
                <a:lnTo>
                  <a:pt x="191389" y="82461"/>
                </a:lnTo>
                <a:lnTo>
                  <a:pt x="191389" y="109537"/>
                </a:lnTo>
                <a:lnTo>
                  <a:pt x="219583" y="109537"/>
                </a:lnTo>
                <a:lnTo>
                  <a:pt x="220852" y="101701"/>
                </a:lnTo>
                <a:lnTo>
                  <a:pt x="222885" y="95580"/>
                </a:lnTo>
                <a:lnTo>
                  <a:pt x="228219" y="86740"/>
                </a:lnTo>
                <a:lnTo>
                  <a:pt x="231267" y="83743"/>
                </a:lnTo>
                <a:lnTo>
                  <a:pt x="237871" y="80568"/>
                </a:lnTo>
                <a:lnTo>
                  <a:pt x="241808" y="79781"/>
                </a:lnTo>
                <a:lnTo>
                  <a:pt x="304887" y="79781"/>
                </a:lnTo>
                <a:lnTo>
                  <a:pt x="303402" y="76796"/>
                </a:lnTo>
                <a:lnTo>
                  <a:pt x="270523" y="64000"/>
                </a:lnTo>
                <a:lnTo>
                  <a:pt x="262000" y="63703"/>
                </a:lnTo>
                <a:close/>
              </a:path>
              <a:path w="598804" h="216534">
                <a:moveTo>
                  <a:pt x="222376" y="0"/>
                </a:moveTo>
                <a:lnTo>
                  <a:pt x="208025" y="4470"/>
                </a:lnTo>
                <a:lnTo>
                  <a:pt x="210617" y="14059"/>
                </a:lnTo>
                <a:lnTo>
                  <a:pt x="214185" y="22440"/>
                </a:lnTo>
                <a:lnTo>
                  <a:pt x="245354" y="45622"/>
                </a:lnTo>
                <a:lnTo>
                  <a:pt x="254000" y="46291"/>
                </a:lnTo>
                <a:lnTo>
                  <a:pt x="263446" y="45622"/>
                </a:lnTo>
                <a:lnTo>
                  <a:pt x="295624" y="22626"/>
                </a:lnTo>
                <a:lnTo>
                  <a:pt x="295690" y="22478"/>
                </a:lnTo>
                <a:lnTo>
                  <a:pt x="246380" y="22478"/>
                </a:lnTo>
                <a:lnTo>
                  <a:pt x="239775" y="20662"/>
                </a:lnTo>
                <a:lnTo>
                  <a:pt x="229870" y="13423"/>
                </a:lnTo>
                <a:lnTo>
                  <a:pt x="225806" y="7746"/>
                </a:lnTo>
                <a:lnTo>
                  <a:pt x="222376" y="0"/>
                </a:lnTo>
                <a:close/>
              </a:path>
              <a:path w="598804" h="216534">
                <a:moveTo>
                  <a:pt x="287909" y="0"/>
                </a:moveTo>
                <a:lnTo>
                  <a:pt x="263525" y="22478"/>
                </a:lnTo>
                <a:lnTo>
                  <a:pt x="295690" y="22478"/>
                </a:lnTo>
                <a:lnTo>
                  <a:pt x="299410" y="14181"/>
                </a:lnTo>
                <a:lnTo>
                  <a:pt x="302387" y="4470"/>
                </a:lnTo>
                <a:lnTo>
                  <a:pt x="287909" y="0"/>
                </a:lnTo>
                <a:close/>
              </a:path>
              <a:path w="598804" h="216534">
                <a:moveTo>
                  <a:pt x="407035" y="64896"/>
                </a:moveTo>
                <a:lnTo>
                  <a:pt x="388239" y="64896"/>
                </a:lnTo>
                <a:lnTo>
                  <a:pt x="347472" y="66078"/>
                </a:lnTo>
                <a:lnTo>
                  <a:pt x="347472" y="76200"/>
                </a:lnTo>
                <a:lnTo>
                  <a:pt x="352298" y="77190"/>
                </a:lnTo>
                <a:lnTo>
                  <a:pt x="355600" y="78358"/>
                </a:lnTo>
                <a:lnTo>
                  <a:pt x="357505" y="79705"/>
                </a:lnTo>
                <a:lnTo>
                  <a:pt x="359537" y="81038"/>
                </a:lnTo>
                <a:lnTo>
                  <a:pt x="360934" y="82778"/>
                </a:lnTo>
                <a:lnTo>
                  <a:pt x="361823" y="84912"/>
                </a:lnTo>
                <a:lnTo>
                  <a:pt x="362839" y="87045"/>
                </a:lnTo>
                <a:lnTo>
                  <a:pt x="363459" y="89801"/>
                </a:lnTo>
                <a:lnTo>
                  <a:pt x="363683" y="92773"/>
                </a:lnTo>
                <a:lnTo>
                  <a:pt x="363793" y="95199"/>
                </a:lnTo>
                <a:lnTo>
                  <a:pt x="363891" y="182613"/>
                </a:lnTo>
                <a:lnTo>
                  <a:pt x="363736" y="186562"/>
                </a:lnTo>
                <a:lnTo>
                  <a:pt x="349504" y="203898"/>
                </a:lnTo>
                <a:lnTo>
                  <a:pt x="349504" y="213715"/>
                </a:lnTo>
                <a:lnTo>
                  <a:pt x="420750" y="213715"/>
                </a:lnTo>
                <a:lnTo>
                  <a:pt x="420750" y="203898"/>
                </a:lnTo>
                <a:lnTo>
                  <a:pt x="416306" y="202806"/>
                </a:lnTo>
                <a:lnTo>
                  <a:pt x="413131" y="201193"/>
                </a:lnTo>
                <a:lnTo>
                  <a:pt x="409575" y="196926"/>
                </a:lnTo>
                <a:lnTo>
                  <a:pt x="408496" y="194170"/>
                </a:lnTo>
                <a:lnTo>
                  <a:pt x="408421" y="193929"/>
                </a:lnTo>
                <a:lnTo>
                  <a:pt x="407835" y="189763"/>
                </a:lnTo>
                <a:lnTo>
                  <a:pt x="407289" y="186562"/>
                </a:lnTo>
                <a:lnTo>
                  <a:pt x="407135" y="182613"/>
                </a:lnTo>
                <a:lnTo>
                  <a:pt x="407035" y="108445"/>
                </a:lnTo>
                <a:lnTo>
                  <a:pt x="408432" y="104089"/>
                </a:lnTo>
                <a:lnTo>
                  <a:pt x="429133" y="87071"/>
                </a:lnTo>
                <a:lnTo>
                  <a:pt x="491328" y="87071"/>
                </a:lnTo>
                <a:lnTo>
                  <a:pt x="491222" y="86766"/>
                </a:lnTo>
                <a:lnTo>
                  <a:pt x="406654" y="86766"/>
                </a:lnTo>
                <a:lnTo>
                  <a:pt x="404875" y="86321"/>
                </a:lnTo>
                <a:lnTo>
                  <a:pt x="407035" y="64896"/>
                </a:lnTo>
                <a:close/>
              </a:path>
              <a:path w="598804" h="216534">
                <a:moveTo>
                  <a:pt x="491328" y="87071"/>
                </a:moveTo>
                <a:lnTo>
                  <a:pt x="435610" y="87071"/>
                </a:lnTo>
                <a:lnTo>
                  <a:pt x="437896" y="87414"/>
                </a:lnTo>
                <a:lnTo>
                  <a:pt x="439674" y="88112"/>
                </a:lnTo>
                <a:lnTo>
                  <a:pt x="450497" y="103568"/>
                </a:lnTo>
                <a:lnTo>
                  <a:pt x="451104" y="106222"/>
                </a:lnTo>
                <a:lnTo>
                  <a:pt x="451485" y="109867"/>
                </a:lnTo>
                <a:lnTo>
                  <a:pt x="451993" y="118897"/>
                </a:lnTo>
                <a:lnTo>
                  <a:pt x="452033" y="182613"/>
                </a:lnTo>
                <a:lnTo>
                  <a:pt x="451866" y="186956"/>
                </a:lnTo>
                <a:lnTo>
                  <a:pt x="451231" y="190576"/>
                </a:lnTo>
                <a:lnTo>
                  <a:pt x="450726" y="194170"/>
                </a:lnTo>
                <a:lnTo>
                  <a:pt x="438276" y="203898"/>
                </a:lnTo>
                <a:lnTo>
                  <a:pt x="438276" y="213715"/>
                </a:lnTo>
                <a:lnTo>
                  <a:pt x="509143" y="213715"/>
                </a:lnTo>
                <a:lnTo>
                  <a:pt x="509143" y="203898"/>
                </a:lnTo>
                <a:lnTo>
                  <a:pt x="505460" y="202907"/>
                </a:lnTo>
                <a:lnTo>
                  <a:pt x="502793" y="201688"/>
                </a:lnTo>
                <a:lnTo>
                  <a:pt x="495426" y="182613"/>
                </a:lnTo>
                <a:lnTo>
                  <a:pt x="495426" y="112115"/>
                </a:lnTo>
                <a:lnTo>
                  <a:pt x="511830" y="89001"/>
                </a:lnTo>
                <a:lnTo>
                  <a:pt x="491998" y="89001"/>
                </a:lnTo>
                <a:lnTo>
                  <a:pt x="491328" y="87071"/>
                </a:lnTo>
                <a:close/>
              </a:path>
              <a:path w="598804" h="216534">
                <a:moveTo>
                  <a:pt x="579929" y="87071"/>
                </a:moveTo>
                <a:lnTo>
                  <a:pt x="524764" y="87071"/>
                </a:lnTo>
                <a:lnTo>
                  <a:pt x="527939" y="87757"/>
                </a:lnTo>
                <a:lnTo>
                  <a:pt x="532511" y="90538"/>
                </a:lnTo>
                <a:lnTo>
                  <a:pt x="534543" y="92824"/>
                </a:lnTo>
                <a:lnTo>
                  <a:pt x="536194" y="95999"/>
                </a:lnTo>
                <a:lnTo>
                  <a:pt x="537972" y="99174"/>
                </a:lnTo>
                <a:lnTo>
                  <a:pt x="539115" y="103568"/>
                </a:lnTo>
                <a:lnTo>
                  <a:pt x="539623" y="109169"/>
                </a:lnTo>
                <a:lnTo>
                  <a:pt x="540258" y="114769"/>
                </a:lnTo>
                <a:lnTo>
                  <a:pt x="540312" y="116332"/>
                </a:lnTo>
                <a:lnTo>
                  <a:pt x="540421" y="182613"/>
                </a:lnTo>
                <a:lnTo>
                  <a:pt x="540268" y="186562"/>
                </a:lnTo>
                <a:lnTo>
                  <a:pt x="526923" y="203898"/>
                </a:lnTo>
                <a:lnTo>
                  <a:pt x="526923" y="213715"/>
                </a:lnTo>
                <a:lnTo>
                  <a:pt x="598551" y="213715"/>
                </a:lnTo>
                <a:lnTo>
                  <a:pt x="598551" y="203898"/>
                </a:lnTo>
                <a:lnTo>
                  <a:pt x="595884" y="203200"/>
                </a:lnTo>
                <a:lnTo>
                  <a:pt x="593598" y="202361"/>
                </a:lnTo>
                <a:lnTo>
                  <a:pt x="584962" y="192138"/>
                </a:lnTo>
                <a:lnTo>
                  <a:pt x="584326" y="189865"/>
                </a:lnTo>
                <a:lnTo>
                  <a:pt x="583964" y="186956"/>
                </a:lnTo>
                <a:lnTo>
                  <a:pt x="583938" y="186562"/>
                </a:lnTo>
                <a:lnTo>
                  <a:pt x="583642" y="177457"/>
                </a:lnTo>
                <a:lnTo>
                  <a:pt x="583535" y="106959"/>
                </a:lnTo>
                <a:lnTo>
                  <a:pt x="582802" y="99415"/>
                </a:lnTo>
                <a:lnTo>
                  <a:pt x="579929" y="87071"/>
                </a:lnTo>
                <a:close/>
              </a:path>
              <a:path w="598804" h="216534">
                <a:moveTo>
                  <a:pt x="549275" y="63703"/>
                </a:moveTo>
                <a:lnTo>
                  <a:pt x="533273" y="63703"/>
                </a:lnTo>
                <a:lnTo>
                  <a:pt x="525526" y="65582"/>
                </a:lnTo>
                <a:lnTo>
                  <a:pt x="491998" y="89001"/>
                </a:lnTo>
                <a:lnTo>
                  <a:pt x="511830" y="89001"/>
                </a:lnTo>
                <a:lnTo>
                  <a:pt x="513969" y="88264"/>
                </a:lnTo>
                <a:lnTo>
                  <a:pt x="516127" y="87464"/>
                </a:lnTo>
                <a:lnTo>
                  <a:pt x="518414" y="87071"/>
                </a:lnTo>
                <a:lnTo>
                  <a:pt x="579929" y="87071"/>
                </a:lnTo>
                <a:lnTo>
                  <a:pt x="579755" y="86321"/>
                </a:lnTo>
                <a:lnTo>
                  <a:pt x="555751" y="64744"/>
                </a:lnTo>
                <a:lnTo>
                  <a:pt x="549275" y="63703"/>
                </a:lnTo>
                <a:close/>
              </a:path>
              <a:path w="598804" h="216534">
                <a:moveTo>
                  <a:pt x="460501" y="63703"/>
                </a:moveTo>
                <a:lnTo>
                  <a:pt x="445643" y="63703"/>
                </a:lnTo>
                <a:lnTo>
                  <a:pt x="438276" y="65443"/>
                </a:lnTo>
                <a:lnTo>
                  <a:pt x="406654" y="86766"/>
                </a:lnTo>
                <a:lnTo>
                  <a:pt x="491222" y="86766"/>
                </a:lnTo>
                <a:lnTo>
                  <a:pt x="460501" y="63703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7300341" y="6455486"/>
            <a:ext cx="687705" cy="208279"/>
          </a:xfrm>
          <a:custGeom>
            <a:avLst/>
            <a:gdLst/>
            <a:ahLst/>
            <a:cxnLst/>
            <a:rect l="l" t="t" r="r" b="b"/>
            <a:pathLst>
              <a:path w="687704" h="208279">
                <a:moveTo>
                  <a:pt x="124867" y="16217"/>
                </a:moveTo>
                <a:lnTo>
                  <a:pt x="69341" y="16217"/>
                </a:lnTo>
                <a:lnTo>
                  <a:pt x="75945" y="19316"/>
                </a:lnTo>
                <a:lnTo>
                  <a:pt x="80899" y="25527"/>
                </a:lnTo>
                <a:lnTo>
                  <a:pt x="84066" y="30617"/>
                </a:lnTo>
                <a:lnTo>
                  <a:pt x="86328" y="36593"/>
                </a:lnTo>
                <a:lnTo>
                  <a:pt x="87685" y="43452"/>
                </a:lnTo>
                <a:lnTo>
                  <a:pt x="88137" y="51193"/>
                </a:lnTo>
                <a:lnTo>
                  <a:pt x="88137" y="58928"/>
                </a:lnTo>
                <a:lnTo>
                  <a:pt x="71374" y="96735"/>
                </a:lnTo>
                <a:lnTo>
                  <a:pt x="46989" y="127838"/>
                </a:lnTo>
                <a:lnTo>
                  <a:pt x="38770" y="137615"/>
                </a:lnTo>
                <a:lnTo>
                  <a:pt x="31241" y="147002"/>
                </a:lnTo>
                <a:lnTo>
                  <a:pt x="7699" y="180789"/>
                </a:lnTo>
                <a:lnTo>
                  <a:pt x="0" y="195707"/>
                </a:lnTo>
                <a:lnTo>
                  <a:pt x="0" y="205524"/>
                </a:lnTo>
                <a:lnTo>
                  <a:pt x="136398" y="205524"/>
                </a:lnTo>
                <a:lnTo>
                  <a:pt x="138744" y="169062"/>
                </a:lnTo>
                <a:lnTo>
                  <a:pt x="43306" y="169062"/>
                </a:lnTo>
                <a:lnTo>
                  <a:pt x="43306" y="167576"/>
                </a:lnTo>
                <a:lnTo>
                  <a:pt x="68437" y="138461"/>
                </a:lnTo>
                <a:lnTo>
                  <a:pt x="91412" y="115887"/>
                </a:lnTo>
                <a:lnTo>
                  <a:pt x="101441" y="105925"/>
                </a:lnTo>
                <a:lnTo>
                  <a:pt x="128470" y="72355"/>
                </a:lnTo>
                <a:lnTo>
                  <a:pt x="135508" y="53086"/>
                </a:lnTo>
                <a:lnTo>
                  <a:pt x="135508" y="36309"/>
                </a:lnTo>
                <a:lnTo>
                  <a:pt x="133476" y="28498"/>
                </a:lnTo>
                <a:lnTo>
                  <a:pt x="129285" y="21805"/>
                </a:lnTo>
                <a:lnTo>
                  <a:pt x="125741" y="17038"/>
                </a:lnTo>
                <a:lnTo>
                  <a:pt x="124867" y="16217"/>
                </a:lnTo>
                <a:close/>
              </a:path>
              <a:path w="687704" h="208279">
                <a:moveTo>
                  <a:pt x="139826" y="152247"/>
                </a:moveTo>
                <a:lnTo>
                  <a:pt x="122681" y="152247"/>
                </a:lnTo>
                <a:lnTo>
                  <a:pt x="121538" y="156908"/>
                </a:lnTo>
                <a:lnTo>
                  <a:pt x="120014" y="160413"/>
                </a:lnTo>
                <a:lnTo>
                  <a:pt x="118109" y="162737"/>
                </a:lnTo>
                <a:lnTo>
                  <a:pt x="116331" y="165074"/>
                </a:lnTo>
                <a:lnTo>
                  <a:pt x="113791" y="166712"/>
                </a:lnTo>
                <a:lnTo>
                  <a:pt x="107441" y="168592"/>
                </a:lnTo>
                <a:lnTo>
                  <a:pt x="102615" y="169062"/>
                </a:lnTo>
                <a:lnTo>
                  <a:pt x="138744" y="169062"/>
                </a:lnTo>
                <a:lnTo>
                  <a:pt x="139826" y="152247"/>
                </a:lnTo>
                <a:close/>
              </a:path>
              <a:path w="687704" h="208279">
                <a:moveTo>
                  <a:pt x="73532" y="0"/>
                </a:moveTo>
                <a:lnTo>
                  <a:pt x="65785" y="0"/>
                </a:lnTo>
                <a:lnTo>
                  <a:pt x="58419" y="495"/>
                </a:lnTo>
                <a:lnTo>
                  <a:pt x="19224" y="9877"/>
                </a:lnTo>
                <a:lnTo>
                  <a:pt x="3048" y="16065"/>
                </a:lnTo>
                <a:lnTo>
                  <a:pt x="3048" y="51193"/>
                </a:lnTo>
                <a:lnTo>
                  <a:pt x="29844" y="51193"/>
                </a:lnTo>
                <a:lnTo>
                  <a:pt x="31896" y="42725"/>
                </a:lnTo>
                <a:lnTo>
                  <a:pt x="34448" y="35475"/>
                </a:lnTo>
                <a:lnTo>
                  <a:pt x="37524" y="29442"/>
                </a:lnTo>
                <a:lnTo>
                  <a:pt x="41148" y="24625"/>
                </a:lnTo>
                <a:lnTo>
                  <a:pt x="46354" y="19024"/>
                </a:lnTo>
                <a:lnTo>
                  <a:pt x="52958" y="16217"/>
                </a:lnTo>
                <a:lnTo>
                  <a:pt x="124867" y="16217"/>
                </a:lnTo>
                <a:lnTo>
                  <a:pt x="121221" y="12795"/>
                </a:lnTo>
                <a:lnTo>
                  <a:pt x="83986" y="366"/>
                </a:lnTo>
                <a:lnTo>
                  <a:pt x="73532" y="0"/>
                </a:lnTo>
                <a:close/>
              </a:path>
              <a:path w="687704" h="208279">
                <a:moveTo>
                  <a:pt x="254888" y="0"/>
                </a:moveTo>
                <a:lnTo>
                  <a:pt x="214629" y="12280"/>
                </a:lnTo>
                <a:lnTo>
                  <a:pt x="189229" y="48145"/>
                </a:lnTo>
                <a:lnTo>
                  <a:pt x="181139" y="89431"/>
                </a:lnTo>
                <a:lnTo>
                  <a:pt x="180650" y="107607"/>
                </a:lnTo>
                <a:lnTo>
                  <a:pt x="181137" y="123059"/>
                </a:lnTo>
                <a:lnTo>
                  <a:pt x="189102" y="164757"/>
                </a:lnTo>
                <a:lnTo>
                  <a:pt x="213232" y="197713"/>
                </a:lnTo>
                <a:lnTo>
                  <a:pt x="252222" y="207911"/>
                </a:lnTo>
                <a:lnTo>
                  <a:pt x="269601" y="206223"/>
                </a:lnTo>
                <a:lnTo>
                  <a:pt x="284765" y="201158"/>
                </a:lnTo>
                <a:lnTo>
                  <a:pt x="297691" y="192716"/>
                </a:lnTo>
                <a:lnTo>
                  <a:pt x="299027" y="191236"/>
                </a:lnTo>
                <a:lnTo>
                  <a:pt x="247650" y="191236"/>
                </a:lnTo>
                <a:lnTo>
                  <a:pt x="242061" y="188188"/>
                </a:lnTo>
                <a:lnTo>
                  <a:pt x="227486" y="143080"/>
                </a:lnTo>
                <a:lnTo>
                  <a:pt x="225979" y="105816"/>
                </a:lnTo>
                <a:lnTo>
                  <a:pt x="226050" y="89431"/>
                </a:lnTo>
                <a:lnTo>
                  <a:pt x="229155" y="49558"/>
                </a:lnTo>
                <a:lnTo>
                  <a:pt x="248792" y="16662"/>
                </a:lnTo>
                <a:lnTo>
                  <a:pt x="301813" y="16662"/>
                </a:lnTo>
                <a:lnTo>
                  <a:pt x="299358" y="14021"/>
                </a:lnTo>
                <a:lnTo>
                  <a:pt x="286861" y="6230"/>
                </a:lnTo>
                <a:lnTo>
                  <a:pt x="272030" y="1557"/>
                </a:lnTo>
                <a:lnTo>
                  <a:pt x="254888" y="0"/>
                </a:lnTo>
                <a:close/>
              </a:path>
              <a:path w="687704" h="208279">
                <a:moveTo>
                  <a:pt x="301813" y="16662"/>
                </a:moveTo>
                <a:lnTo>
                  <a:pt x="258444" y="16662"/>
                </a:lnTo>
                <a:lnTo>
                  <a:pt x="262381" y="18059"/>
                </a:lnTo>
                <a:lnTo>
                  <a:pt x="265810" y="20828"/>
                </a:lnTo>
                <a:lnTo>
                  <a:pt x="280288" y="62801"/>
                </a:lnTo>
                <a:lnTo>
                  <a:pt x="282231" y="117033"/>
                </a:lnTo>
                <a:lnTo>
                  <a:pt x="282075" y="123059"/>
                </a:lnTo>
                <a:lnTo>
                  <a:pt x="277875" y="164223"/>
                </a:lnTo>
                <a:lnTo>
                  <a:pt x="272033" y="179857"/>
                </a:lnTo>
                <a:lnTo>
                  <a:pt x="269875" y="183781"/>
                </a:lnTo>
                <a:lnTo>
                  <a:pt x="267334" y="186651"/>
                </a:lnTo>
                <a:lnTo>
                  <a:pt x="264540" y="188493"/>
                </a:lnTo>
                <a:lnTo>
                  <a:pt x="261619" y="190322"/>
                </a:lnTo>
                <a:lnTo>
                  <a:pt x="258317" y="191236"/>
                </a:lnTo>
                <a:lnTo>
                  <a:pt x="299027" y="191236"/>
                </a:lnTo>
                <a:lnTo>
                  <a:pt x="322754" y="147467"/>
                </a:lnTo>
                <a:lnTo>
                  <a:pt x="327532" y="101206"/>
                </a:lnTo>
                <a:lnTo>
                  <a:pt x="326411" y="77179"/>
                </a:lnTo>
                <a:lnTo>
                  <a:pt x="323040" y="56457"/>
                </a:lnTo>
                <a:lnTo>
                  <a:pt x="317406" y="39041"/>
                </a:lnTo>
                <a:lnTo>
                  <a:pt x="309499" y="24930"/>
                </a:lnTo>
                <a:lnTo>
                  <a:pt x="301813" y="16662"/>
                </a:lnTo>
                <a:close/>
              </a:path>
              <a:path w="687704" h="208279">
                <a:moveTo>
                  <a:pt x="484531" y="16217"/>
                </a:moveTo>
                <a:lnTo>
                  <a:pt x="429005" y="16217"/>
                </a:lnTo>
                <a:lnTo>
                  <a:pt x="435609" y="19316"/>
                </a:lnTo>
                <a:lnTo>
                  <a:pt x="440562" y="25527"/>
                </a:lnTo>
                <a:lnTo>
                  <a:pt x="443730" y="30617"/>
                </a:lnTo>
                <a:lnTo>
                  <a:pt x="445992" y="36593"/>
                </a:lnTo>
                <a:lnTo>
                  <a:pt x="447349" y="43452"/>
                </a:lnTo>
                <a:lnTo>
                  <a:pt x="447801" y="51193"/>
                </a:lnTo>
                <a:lnTo>
                  <a:pt x="447801" y="58928"/>
                </a:lnTo>
                <a:lnTo>
                  <a:pt x="431037" y="96735"/>
                </a:lnTo>
                <a:lnTo>
                  <a:pt x="406653" y="127838"/>
                </a:lnTo>
                <a:lnTo>
                  <a:pt x="398434" y="137615"/>
                </a:lnTo>
                <a:lnTo>
                  <a:pt x="390906" y="147002"/>
                </a:lnTo>
                <a:lnTo>
                  <a:pt x="367363" y="180789"/>
                </a:lnTo>
                <a:lnTo>
                  <a:pt x="359663" y="195707"/>
                </a:lnTo>
                <a:lnTo>
                  <a:pt x="359663" y="205524"/>
                </a:lnTo>
                <a:lnTo>
                  <a:pt x="496061" y="205524"/>
                </a:lnTo>
                <a:lnTo>
                  <a:pt x="498408" y="169062"/>
                </a:lnTo>
                <a:lnTo>
                  <a:pt x="402970" y="169062"/>
                </a:lnTo>
                <a:lnTo>
                  <a:pt x="402970" y="167576"/>
                </a:lnTo>
                <a:lnTo>
                  <a:pt x="428101" y="138461"/>
                </a:lnTo>
                <a:lnTo>
                  <a:pt x="451076" y="115887"/>
                </a:lnTo>
                <a:lnTo>
                  <a:pt x="461105" y="105925"/>
                </a:lnTo>
                <a:lnTo>
                  <a:pt x="488134" y="72355"/>
                </a:lnTo>
                <a:lnTo>
                  <a:pt x="495173" y="53086"/>
                </a:lnTo>
                <a:lnTo>
                  <a:pt x="495173" y="36309"/>
                </a:lnTo>
                <a:lnTo>
                  <a:pt x="493140" y="28498"/>
                </a:lnTo>
                <a:lnTo>
                  <a:pt x="488950" y="21805"/>
                </a:lnTo>
                <a:lnTo>
                  <a:pt x="485405" y="17038"/>
                </a:lnTo>
                <a:lnTo>
                  <a:pt x="484531" y="16217"/>
                </a:lnTo>
                <a:close/>
              </a:path>
              <a:path w="687704" h="208279">
                <a:moveTo>
                  <a:pt x="499490" y="152247"/>
                </a:moveTo>
                <a:lnTo>
                  <a:pt x="482345" y="152247"/>
                </a:lnTo>
                <a:lnTo>
                  <a:pt x="481202" y="156908"/>
                </a:lnTo>
                <a:lnTo>
                  <a:pt x="479678" y="160413"/>
                </a:lnTo>
                <a:lnTo>
                  <a:pt x="477774" y="162737"/>
                </a:lnTo>
                <a:lnTo>
                  <a:pt x="475995" y="165074"/>
                </a:lnTo>
                <a:lnTo>
                  <a:pt x="473455" y="166712"/>
                </a:lnTo>
                <a:lnTo>
                  <a:pt x="467105" y="168592"/>
                </a:lnTo>
                <a:lnTo>
                  <a:pt x="462279" y="169062"/>
                </a:lnTo>
                <a:lnTo>
                  <a:pt x="498408" y="169062"/>
                </a:lnTo>
                <a:lnTo>
                  <a:pt x="499490" y="152247"/>
                </a:lnTo>
                <a:close/>
              </a:path>
              <a:path w="687704" h="208279">
                <a:moveTo>
                  <a:pt x="433197" y="0"/>
                </a:moveTo>
                <a:lnTo>
                  <a:pt x="425450" y="0"/>
                </a:lnTo>
                <a:lnTo>
                  <a:pt x="418083" y="495"/>
                </a:lnTo>
                <a:lnTo>
                  <a:pt x="378888" y="9877"/>
                </a:lnTo>
                <a:lnTo>
                  <a:pt x="362711" y="16065"/>
                </a:lnTo>
                <a:lnTo>
                  <a:pt x="362711" y="51193"/>
                </a:lnTo>
                <a:lnTo>
                  <a:pt x="389508" y="51193"/>
                </a:lnTo>
                <a:lnTo>
                  <a:pt x="391560" y="42725"/>
                </a:lnTo>
                <a:lnTo>
                  <a:pt x="394112" y="35475"/>
                </a:lnTo>
                <a:lnTo>
                  <a:pt x="397188" y="29442"/>
                </a:lnTo>
                <a:lnTo>
                  <a:pt x="400811" y="24625"/>
                </a:lnTo>
                <a:lnTo>
                  <a:pt x="406018" y="19024"/>
                </a:lnTo>
                <a:lnTo>
                  <a:pt x="412623" y="16217"/>
                </a:lnTo>
                <a:lnTo>
                  <a:pt x="484531" y="16217"/>
                </a:lnTo>
                <a:lnTo>
                  <a:pt x="480885" y="12795"/>
                </a:lnTo>
                <a:lnTo>
                  <a:pt x="443650" y="366"/>
                </a:lnTo>
                <a:lnTo>
                  <a:pt x="433197" y="0"/>
                </a:lnTo>
                <a:close/>
              </a:path>
              <a:path w="687704" h="208279">
                <a:moveTo>
                  <a:pt x="614552" y="0"/>
                </a:moveTo>
                <a:lnTo>
                  <a:pt x="574293" y="12280"/>
                </a:lnTo>
                <a:lnTo>
                  <a:pt x="548893" y="48145"/>
                </a:lnTo>
                <a:lnTo>
                  <a:pt x="540803" y="89431"/>
                </a:lnTo>
                <a:lnTo>
                  <a:pt x="540314" y="107607"/>
                </a:lnTo>
                <a:lnTo>
                  <a:pt x="540801" y="123059"/>
                </a:lnTo>
                <a:lnTo>
                  <a:pt x="548766" y="164757"/>
                </a:lnTo>
                <a:lnTo>
                  <a:pt x="572897" y="197713"/>
                </a:lnTo>
                <a:lnTo>
                  <a:pt x="611885" y="207911"/>
                </a:lnTo>
                <a:lnTo>
                  <a:pt x="629265" y="206223"/>
                </a:lnTo>
                <a:lnTo>
                  <a:pt x="644429" y="201158"/>
                </a:lnTo>
                <a:lnTo>
                  <a:pt x="657355" y="192716"/>
                </a:lnTo>
                <a:lnTo>
                  <a:pt x="658691" y="191236"/>
                </a:lnTo>
                <a:lnTo>
                  <a:pt x="607313" y="191236"/>
                </a:lnTo>
                <a:lnTo>
                  <a:pt x="601726" y="188188"/>
                </a:lnTo>
                <a:lnTo>
                  <a:pt x="587150" y="143080"/>
                </a:lnTo>
                <a:lnTo>
                  <a:pt x="585643" y="105816"/>
                </a:lnTo>
                <a:lnTo>
                  <a:pt x="585714" y="89431"/>
                </a:lnTo>
                <a:lnTo>
                  <a:pt x="588819" y="49558"/>
                </a:lnTo>
                <a:lnTo>
                  <a:pt x="608456" y="16662"/>
                </a:lnTo>
                <a:lnTo>
                  <a:pt x="661477" y="16662"/>
                </a:lnTo>
                <a:lnTo>
                  <a:pt x="659022" y="14021"/>
                </a:lnTo>
                <a:lnTo>
                  <a:pt x="646525" y="6230"/>
                </a:lnTo>
                <a:lnTo>
                  <a:pt x="631694" y="1557"/>
                </a:lnTo>
                <a:lnTo>
                  <a:pt x="614552" y="0"/>
                </a:lnTo>
                <a:close/>
              </a:path>
              <a:path w="687704" h="208279">
                <a:moveTo>
                  <a:pt x="661477" y="16662"/>
                </a:moveTo>
                <a:lnTo>
                  <a:pt x="618108" y="16662"/>
                </a:lnTo>
                <a:lnTo>
                  <a:pt x="622045" y="18059"/>
                </a:lnTo>
                <a:lnTo>
                  <a:pt x="625475" y="20828"/>
                </a:lnTo>
                <a:lnTo>
                  <a:pt x="639952" y="62801"/>
                </a:lnTo>
                <a:lnTo>
                  <a:pt x="641895" y="117033"/>
                </a:lnTo>
                <a:lnTo>
                  <a:pt x="641739" y="123059"/>
                </a:lnTo>
                <a:lnTo>
                  <a:pt x="637539" y="164223"/>
                </a:lnTo>
                <a:lnTo>
                  <a:pt x="631698" y="179857"/>
                </a:lnTo>
                <a:lnTo>
                  <a:pt x="629538" y="183781"/>
                </a:lnTo>
                <a:lnTo>
                  <a:pt x="626999" y="186651"/>
                </a:lnTo>
                <a:lnTo>
                  <a:pt x="624204" y="188493"/>
                </a:lnTo>
                <a:lnTo>
                  <a:pt x="621283" y="190322"/>
                </a:lnTo>
                <a:lnTo>
                  <a:pt x="617981" y="191236"/>
                </a:lnTo>
                <a:lnTo>
                  <a:pt x="658691" y="191236"/>
                </a:lnTo>
                <a:lnTo>
                  <a:pt x="682418" y="147467"/>
                </a:lnTo>
                <a:lnTo>
                  <a:pt x="687197" y="101206"/>
                </a:lnTo>
                <a:lnTo>
                  <a:pt x="686075" y="77179"/>
                </a:lnTo>
                <a:lnTo>
                  <a:pt x="682704" y="56457"/>
                </a:lnTo>
                <a:lnTo>
                  <a:pt x="677070" y="39041"/>
                </a:lnTo>
                <a:lnTo>
                  <a:pt x="669162" y="24930"/>
                </a:lnTo>
                <a:lnTo>
                  <a:pt x="661477" y="16662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8087232" y="6436728"/>
            <a:ext cx="466090" cy="226695"/>
          </a:xfrm>
          <a:custGeom>
            <a:avLst/>
            <a:gdLst/>
            <a:ahLst/>
            <a:cxnLst/>
            <a:rect l="l" t="t" r="r" b="b"/>
            <a:pathLst>
              <a:path w="466090" h="226695">
                <a:moveTo>
                  <a:pt x="83947" y="74269"/>
                </a:moveTo>
                <a:lnTo>
                  <a:pt x="75946" y="74269"/>
                </a:lnTo>
                <a:lnTo>
                  <a:pt x="65018" y="74841"/>
                </a:lnTo>
                <a:lnTo>
                  <a:pt x="27900" y="88538"/>
                </a:lnTo>
                <a:lnTo>
                  <a:pt x="5304" y="119666"/>
                </a:lnTo>
                <a:lnTo>
                  <a:pt x="0" y="152552"/>
                </a:lnTo>
                <a:lnTo>
                  <a:pt x="1069" y="169558"/>
                </a:lnTo>
                <a:lnTo>
                  <a:pt x="17018" y="207695"/>
                </a:lnTo>
                <a:lnTo>
                  <a:pt x="51075" y="225483"/>
                </a:lnTo>
                <a:lnTo>
                  <a:pt x="66294" y="226669"/>
                </a:lnTo>
                <a:lnTo>
                  <a:pt x="74152" y="226283"/>
                </a:lnTo>
                <a:lnTo>
                  <a:pt x="109823" y="212285"/>
                </a:lnTo>
                <a:lnTo>
                  <a:pt x="120620" y="203301"/>
                </a:lnTo>
                <a:lnTo>
                  <a:pt x="70358" y="203301"/>
                </a:lnTo>
                <a:lnTo>
                  <a:pt x="64008" y="201142"/>
                </a:lnTo>
                <a:lnTo>
                  <a:pt x="59182" y="196824"/>
                </a:lnTo>
                <a:lnTo>
                  <a:pt x="54228" y="192506"/>
                </a:lnTo>
                <a:lnTo>
                  <a:pt x="50800" y="186359"/>
                </a:lnTo>
                <a:lnTo>
                  <a:pt x="45339" y="148983"/>
                </a:lnTo>
                <a:lnTo>
                  <a:pt x="45479" y="140654"/>
                </a:lnTo>
                <a:lnTo>
                  <a:pt x="56134" y="97510"/>
                </a:lnTo>
                <a:lnTo>
                  <a:pt x="69215" y="89750"/>
                </a:lnTo>
                <a:lnTo>
                  <a:pt x="121793" y="89750"/>
                </a:lnTo>
                <a:lnTo>
                  <a:pt x="121793" y="80670"/>
                </a:lnTo>
                <a:lnTo>
                  <a:pt x="115316" y="78689"/>
                </a:lnTo>
                <a:lnTo>
                  <a:pt x="107950" y="77127"/>
                </a:lnTo>
                <a:lnTo>
                  <a:pt x="92075" y="74841"/>
                </a:lnTo>
                <a:lnTo>
                  <a:pt x="83947" y="74269"/>
                </a:lnTo>
                <a:close/>
              </a:path>
              <a:path w="466090" h="226695">
                <a:moveTo>
                  <a:pt x="112775" y="186181"/>
                </a:moveTo>
                <a:lnTo>
                  <a:pt x="105791" y="192633"/>
                </a:lnTo>
                <a:lnTo>
                  <a:pt x="99635" y="197132"/>
                </a:lnTo>
                <a:lnTo>
                  <a:pt x="89535" y="202056"/>
                </a:lnTo>
                <a:lnTo>
                  <a:pt x="84074" y="203301"/>
                </a:lnTo>
                <a:lnTo>
                  <a:pt x="120620" y="203301"/>
                </a:lnTo>
                <a:lnTo>
                  <a:pt x="124206" y="200024"/>
                </a:lnTo>
                <a:lnTo>
                  <a:pt x="112775" y="186181"/>
                </a:lnTo>
                <a:close/>
              </a:path>
              <a:path w="466090" h="226695">
                <a:moveTo>
                  <a:pt x="121793" y="89750"/>
                </a:moveTo>
                <a:lnTo>
                  <a:pt x="78359" y="89750"/>
                </a:lnTo>
                <a:lnTo>
                  <a:pt x="82676" y="91884"/>
                </a:lnTo>
                <a:lnTo>
                  <a:pt x="85598" y="96151"/>
                </a:lnTo>
                <a:lnTo>
                  <a:pt x="88646" y="100418"/>
                </a:lnTo>
                <a:lnTo>
                  <a:pt x="90805" y="107213"/>
                </a:lnTo>
                <a:lnTo>
                  <a:pt x="92328" y="116535"/>
                </a:lnTo>
                <a:lnTo>
                  <a:pt x="121793" y="116535"/>
                </a:lnTo>
                <a:lnTo>
                  <a:pt x="121793" y="89750"/>
                </a:lnTo>
                <a:close/>
              </a:path>
              <a:path w="466090" h="226695">
                <a:moveTo>
                  <a:pt x="197231" y="76644"/>
                </a:moveTo>
                <a:lnTo>
                  <a:pt x="139319" y="76644"/>
                </a:lnTo>
                <a:lnTo>
                  <a:pt x="139319" y="86474"/>
                </a:lnTo>
                <a:lnTo>
                  <a:pt x="142113" y="87172"/>
                </a:lnTo>
                <a:lnTo>
                  <a:pt x="144272" y="87960"/>
                </a:lnTo>
                <a:lnTo>
                  <a:pt x="147574" y="89750"/>
                </a:lnTo>
                <a:lnTo>
                  <a:pt x="148844" y="90741"/>
                </a:lnTo>
                <a:lnTo>
                  <a:pt x="149733" y="91833"/>
                </a:lnTo>
                <a:lnTo>
                  <a:pt x="150749" y="92925"/>
                </a:lnTo>
                <a:lnTo>
                  <a:pt x="154241" y="176212"/>
                </a:lnTo>
                <a:lnTo>
                  <a:pt x="154439" y="182724"/>
                </a:lnTo>
                <a:lnTo>
                  <a:pt x="171958" y="220789"/>
                </a:lnTo>
                <a:lnTo>
                  <a:pt x="197231" y="226669"/>
                </a:lnTo>
                <a:lnTo>
                  <a:pt x="204597" y="226669"/>
                </a:lnTo>
                <a:lnTo>
                  <a:pt x="243840" y="203746"/>
                </a:lnTo>
                <a:lnTo>
                  <a:pt x="287587" y="203746"/>
                </a:lnTo>
                <a:lnTo>
                  <a:pt x="287472" y="203301"/>
                </a:lnTo>
                <a:lnTo>
                  <a:pt x="213233" y="203301"/>
                </a:lnTo>
                <a:lnTo>
                  <a:pt x="210058" y="202577"/>
                </a:lnTo>
                <a:lnTo>
                  <a:pt x="205232" y="199707"/>
                </a:lnTo>
                <a:lnTo>
                  <a:pt x="203200" y="197421"/>
                </a:lnTo>
                <a:lnTo>
                  <a:pt x="201549" y="194297"/>
                </a:lnTo>
                <a:lnTo>
                  <a:pt x="199771" y="191173"/>
                </a:lnTo>
                <a:lnTo>
                  <a:pt x="198627" y="186931"/>
                </a:lnTo>
                <a:lnTo>
                  <a:pt x="198120" y="181571"/>
                </a:lnTo>
                <a:lnTo>
                  <a:pt x="197485" y="176212"/>
                </a:lnTo>
                <a:lnTo>
                  <a:pt x="197231" y="168770"/>
                </a:lnTo>
                <a:lnTo>
                  <a:pt x="197231" y="76644"/>
                </a:lnTo>
                <a:close/>
              </a:path>
              <a:path w="466090" h="226695">
                <a:moveTo>
                  <a:pt x="287587" y="203746"/>
                </a:moveTo>
                <a:lnTo>
                  <a:pt x="243840" y="203746"/>
                </a:lnTo>
                <a:lnTo>
                  <a:pt x="245618" y="204190"/>
                </a:lnTo>
                <a:lnTo>
                  <a:pt x="244221" y="225628"/>
                </a:lnTo>
                <a:lnTo>
                  <a:pt x="262255" y="225628"/>
                </a:lnTo>
                <a:lnTo>
                  <a:pt x="302768" y="224281"/>
                </a:lnTo>
                <a:lnTo>
                  <a:pt x="302768" y="214312"/>
                </a:lnTo>
                <a:lnTo>
                  <a:pt x="298069" y="213321"/>
                </a:lnTo>
                <a:lnTo>
                  <a:pt x="294767" y="212153"/>
                </a:lnTo>
                <a:lnTo>
                  <a:pt x="290702" y="209473"/>
                </a:lnTo>
                <a:lnTo>
                  <a:pt x="289306" y="207771"/>
                </a:lnTo>
                <a:lnTo>
                  <a:pt x="287587" y="203746"/>
                </a:lnTo>
                <a:close/>
              </a:path>
              <a:path w="466090" h="226695">
                <a:moveTo>
                  <a:pt x="286385" y="76644"/>
                </a:moveTo>
                <a:lnTo>
                  <a:pt x="228346" y="76644"/>
                </a:lnTo>
                <a:lnTo>
                  <a:pt x="228346" y="86474"/>
                </a:lnTo>
                <a:lnTo>
                  <a:pt x="232410" y="87668"/>
                </a:lnTo>
                <a:lnTo>
                  <a:pt x="235331" y="88925"/>
                </a:lnTo>
                <a:lnTo>
                  <a:pt x="242736" y="103885"/>
                </a:lnTo>
                <a:lnTo>
                  <a:pt x="243077" y="107035"/>
                </a:lnTo>
                <a:lnTo>
                  <a:pt x="243144" y="109842"/>
                </a:lnTo>
                <a:lnTo>
                  <a:pt x="243205" y="181775"/>
                </a:lnTo>
                <a:lnTo>
                  <a:pt x="241808" y="186156"/>
                </a:lnTo>
                <a:lnTo>
                  <a:pt x="238887" y="190284"/>
                </a:lnTo>
                <a:lnTo>
                  <a:pt x="236093" y="194398"/>
                </a:lnTo>
                <a:lnTo>
                  <a:pt x="232664" y="197599"/>
                </a:lnTo>
                <a:lnTo>
                  <a:pt x="224536" y="202158"/>
                </a:lnTo>
                <a:lnTo>
                  <a:pt x="220599" y="203301"/>
                </a:lnTo>
                <a:lnTo>
                  <a:pt x="287472" y="203301"/>
                </a:lnTo>
                <a:lnTo>
                  <a:pt x="287020" y="200825"/>
                </a:lnTo>
                <a:lnTo>
                  <a:pt x="286550" y="194398"/>
                </a:lnTo>
                <a:lnTo>
                  <a:pt x="286429" y="190284"/>
                </a:lnTo>
                <a:lnTo>
                  <a:pt x="286385" y="76644"/>
                </a:lnTo>
                <a:close/>
              </a:path>
              <a:path w="466090" h="226695">
                <a:moveTo>
                  <a:pt x="246012" y="10718"/>
                </a:moveTo>
                <a:lnTo>
                  <a:pt x="221361" y="10718"/>
                </a:lnTo>
                <a:lnTo>
                  <a:pt x="224409" y="14338"/>
                </a:lnTo>
                <a:lnTo>
                  <a:pt x="224409" y="25653"/>
                </a:lnTo>
                <a:lnTo>
                  <a:pt x="223520" y="29121"/>
                </a:lnTo>
                <a:lnTo>
                  <a:pt x="219710" y="34874"/>
                </a:lnTo>
                <a:lnTo>
                  <a:pt x="217677" y="37604"/>
                </a:lnTo>
                <a:lnTo>
                  <a:pt x="215392" y="40182"/>
                </a:lnTo>
                <a:lnTo>
                  <a:pt x="213233" y="42760"/>
                </a:lnTo>
                <a:lnTo>
                  <a:pt x="211074" y="45465"/>
                </a:lnTo>
                <a:lnTo>
                  <a:pt x="209296" y="48298"/>
                </a:lnTo>
                <a:lnTo>
                  <a:pt x="207391" y="51130"/>
                </a:lnTo>
                <a:lnTo>
                  <a:pt x="206375" y="54521"/>
                </a:lnTo>
                <a:lnTo>
                  <a:pt x="206375" y="59829"/>
                </a:lnTo>
                <a:lnTo>
                  <a:pt x="224155" y="59829"/>
                </a:lnTo>
                <a:lnTo>
                  <a:pt x="224155" y="56108"/>
                </a:lnTo>
                <a:lnTo>
                  <a:pt x="224790" y="53733"/>
                </a:lnTo>
                <a:lnTo>
                  <a:pt x="236093" y="40106"/>
                </a:lnTo>
                <a:lnTo>
                  <a:pt x="238125" y="38277"/>
                </a:lnTo>
                <a:lnTo>
                  <a:pt x="246125" y="27165"/>
                </a:lnTo>
                <a:lnTo>
                  <a:pt x="247396" y="24637"/>
                </a:lnTo>
                <a:lnTo>
                  <a:pt x="247903" y="21729"/>
                </a:lnTo>
                <a:lnTo>
                  <a:pt x="247903" y="14985"/>
                </a:lnTo>
                <a:lnTo>
                  <a:pt x="247015" y="12064"/>
                </a:lnTo>
                <a:lnTo>
                  <a:pt x="246012" y="10718"/>
                </a:lnTo>
                <a:close/>
              </a:path>
              <a:path w="466090" h="226695">
                <a:moveTo>
                  <a:pt x="221869" y="0"/>
                </a:moveTo>
                <a:lnTo>
                  <a:pt x="212725" y="0"/>
                </a:lnTo>
                <a:lnTo>
                  <a:pt x="207137" y="800"/>
                </a:lnTo>
                <a:lnTo>
                  <a:pt x="197103" y="3975"/>
                </a:lnTo>
                <a:lnTo>
                  <a:pt x="192277" y="6108"/>
                </a:lnTo>
                <a:lnTo>
                  <a:pt x="187706" y="8788"/>
                </a:lnTo>
                <a:lnTo>
                  <a:pt x="187706" y="26200"/>
                </a:lnTo>
                <a:lnTo>
                  <a:pt x="203453" y="26200"/>
                </a:lnTo>
                <a:lnTo>
                  <a:pt x="204089" y="19951"/>
                </a:lnTo>
                <a:lnTo>
                  <a:pt x="205359" y="15798"/>
                </a:lnTo>
                <a:lnTo>
                  <a:pt x="209423" y="11734"/>
                </a:lnTo>
                <a:lnTo>
                  <a:pt x="212090" y="10718"/>
                </a:lnTo>
                <a:lnTo>
                  <a:pt x="246012" y="10718"/>
                </a:lnTo>
                <a:lnTo>
                  <a:pt x="245237" y="9677"/>
                </a:lnTo>
                <a:lnTo>
                  <a:pt x="225298" y="304"/>
                </a:lnTo>
                <a:lnTo>
                  <a:pt x="221869" y="0"/>
                </a:lnTo>
                <a:close/>
              </a:path>
              <a:path w="466090" h="226695">
                <a:moveTo>
                  <a:pt x="442428" y="90347"/>
                </a:moveTo>
                <a:lnTo>
                  <a:pt x="388493" y="90347"/>
                </a:lnTo>
                <a:lnTo>
                  <a:pt x="392430" y="91363"/>
                </a:lnTo>
                <a:lnTo>
                  <a:pt x="395605" y="93395"/>
                </a:lnTo>
                <a:lnTo>
                  <a:pt x="406781" y="116090"/>
                </a:lnTo>
                <a:lnTo>
                  <a:pt x="406781" y="139458"/>
                </a:lnTo>
                <a:lnTo>
                  <a:pt x="386332" y="141678"/>
                </a:lnTo>
                <a:lnTo>
                  <a:pt x="368633" y="145059"/>
                </a:lnTo>
                <a:lnTo>
                  <a:pt x="332202" y="162176"/>
                </a:lnTo>
                <a:lnTo>
                  <a:pt x="320128" y="197345"/>
                </a:lnTo>
                <a:lnTo>
                  <a:pt x="321691" y="203403"/>
                </a:lnTo>
                <a:lnTo>
                  <a:pt x="324866" y="208953"/>
                </a:lnTo>
                <a:lnTo>
                  <a:pt x="328168" y="214515"/>
                </a:lnTo>
                <a:lnTo>
                  <a:pt x="332867" y="218859"/>
                </a:lnTo>
                <a:lnTo>
                  <a:pt x="339217" y="221983"/>
                </a:lnTo>
                <a:lnTo>
                  <a:pt x="345440" y="225107"/>
                </a:lnTo>
                <a:lnTo>
                  <a:pt x="352933" y="226669"/>
                </a:lnTo>
                <a:lnTo>
                  <a:pt x="370077" y="226669"/>
                </a:lnTo>
                <a:lnTo>
                  <a:pt x="408562" y="205092"/>
                </a:lnTo>
                <a:lnTo>
                  <a:pt x="374776" y="205092"/>
                </a:lnTo>
                <a:lnTo>
                  <a:pt x="370205" y="203479"/>
                </a:lnTo>
                <a:lnTo>
                  <a:pt x="366775" y="200253"/>
                </a:lnTo>
                <a:lnTo>
                  <a:pt x="363464" y="197002"/>
                </a:lnTo>
                <a:lnTo>
                  <a:pt x="361696" y="192341"/>
                </a:lnTo>
                <a:lnTo>
                  <a:pt x="361696" y="186181"/>
                </a:lnTo>
                <a:lnTo>
                  <a:pt x="386905" y="156494"/>
                </a:lnTo>
                <a:lnTo>
                  <a:pt x="407035" y="154038"/>
                </a:lnTo>
                <a:lnTo>
                  <a:pt x="449834" y="154038"/>
                </a:lnTo>
                <a:lnTo>
                  <a:pt x="449834" y="124129"/>
                </a:lnTo>
                <a:lnTo>
                  <a:pt x="449500" y="115190"/>
                </a:lnTo>
                <a:lnTo>
                  <a:pt x="448500" y="107273"/>
                </a:lnTo>
                <a:lnTo>
                  <a:pt x="446833" y="100380"/>
                </a:lnTo>
                <a:lnTo>
                  <a:pt x="444500" y="94513"/>
                </a:lnTo>
                <a:lnTo>
                  <a:pt x="442428" y="90347"/>
                </a:lnTo>
                <a:close/>
              </a:path>
              <a:path w="466090" h="226695">
                <a:moveTo>
                  <a:pt x="451276" y="204050"/>
                </a:moveTo>
                <a:lnTo>
                  <a:pt x="409701" y="204050"/>
                </a:lnTo>
                <a:lnTo>
                  <a:pt x="411861" y="204787"/>
                </a:lnTo>
                <a:lnTo>
                  <a:pt x="410591" y="224281"/>
                </a:lnTo>
                <a:lnTo>
                  <a:pt x="465963" y="224281"/>
                </a:lnTo>
                <a:lnTo>
                  <a:pt x="465963" y="214464"/>
                </a:lnTo>
                <a:lnTo>
                  <a:pt x="461899" y="213474"/>
                </a:lnTo>
                <a:lnTo>
                  <a:pt x="459232" y="212648"/>
                </a:lnTo>
                <a:lnTo>
                  <a:pt x="457835" y="212013"/>
                </a:lnTo>
                <a:lnTo>
                  <a:pt x="456311" y="211366"/>
                </a:lnTo>
                <a:lnTo>
                  <a:pt x="455168" y="210515"/>
                </a:lnTo>
                <a:lnTo>
                  <a:pt x="453136" y="208432"/>
                </a:lnTo>
                <a:lnTo>
                  <a:pt x="452374" y="207048"/>
                </a:lnTo>
                <a:lnTo>
                  <a:pt x="451276" y="204050"/>
                </a:lnTo>
                <a:close/>
              </a:path>
              <a:path w="466090" h="226695">
                <a:moveTo>
                  <a:pt x="449834" y="154038"/>
                </a:moveTo>
                <a:lnTo>
                  <a:pt x="407035" y="154038"/>
                </a:lnTo>
                <a:lnTo>
                  <a:pt x="407035" y="183311"/>
                </a:lnTo>
                <a:lnTo>
                  <a:pt x="405765" y="187629"/>
                </a:lnTo>
                <a:lnTo>
                  <a:pt x="403351" y="191693"/>
                </a:lnTo>
                <a:lnTo>
                  <a:pt x="401066" y="195757"/>
                </a:lnTo>
                <a:lnTo>
                  <a:pt x="397764" y="199008"/>
                </a:lnTo>
                <a:lnTo>
                  <a:pt x="389636" y="203873"/>
                </a:lnTo>
                <a:lnTo>
                  <a:pt x="385318" y="205092"/>
                </a:lnTo>
                <a:lnTo>
                  <a:pt x="408562" y="205092"/>
                </a:lnTo>
                <a:lnTo>
                  <a:pt x="409701" y="204050"/>
                </a:lnTo>
                <a:lnTo>
                  <a:pt x="451276" y="204050"/>
                </a:lnTo>
                <a:lnTo>
                  <a:pt x="451069" y="203403"/>
                </a:lnTo>
                <a:lnTo>
                  <a:pt x="450596" y="200926"/>
                </a:lnTo>
                <a:lnTo>
                  <a:pt x="450305" y="197002"/>
                </a:lnTo>
                <a:lnTo>
                  <a:pt x="449961" y="193776"/>
                </a:lnTo>
                <a:lnTo>
                  <a:pt x="449834" y="154038"/>
                </a:lnTo>
                <a:close/>
              </a:path>
              <a:path w="466090" h="226695">
                <a:moveTo>
                  <a:pt x="399542" y="74269"/>
                </a:moveTo>
                <a:lnTo>
                  <a:pt x="394843" y="74269"/>
                </a:lnTo>
                <a:lnTo>
                  <a:pt x="390227" y="74567"/>
                </a:lnTo>
                <a:lnTo>
                  <a:pt x="345694" y="85826"/>
                </a:lnTo>
                <a:lnTo>
                  <a:pt x="328930" y="93027"/>
                </a:lnTo>
                <a:lnTo>
                  <a:pt x="328930" y="120103"/>
                </a:lnTo>
                <a:lnTo>
                  <a:pt x="357124" y="120103"/>
                </a:lnTo>
                <a:lnTo>
                  <a:pt x="358394" y="112267"/>
                </a:lnTo>
                <a:lnTo>
                  <a:pt x="360425" y="106146"/>
                </a:lnTo>
                <a:lnTo>
                  <a:pt x="365760" y="97307"/>
                </a:lnTo>
                <a:lnTo>
                  <a:pt x="368808" y="94310"/>
                </a:lnTo>
                <a:lnTo>
                  <a:pt x="375412" y="91135"/>
                </a:lnTo>
                <a:lnTo>
                  <a:pt x="379349" y="90347"/>
                </a:lnTo>
                <a:lnTo>
                  <a:pt x="442428" y="90347"/>
                </a:lnTo>
                <a:lnTo>
                  <a:pt x="440944" y="87363"/>
                </a:lnTo>
                <a:lnTo>
                  <a:pt x="408064" y="74567"/>
                </a:lnTo>
                <a:lnTo>
                  <a:pt x="399542" y="74269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8635492" y="6421551"/>
            <a:ext cx="616585" cy="306705"/>
          </a:xfrm>
          <a:custGeom>
            <a:avLst/>
            <a:gdLst/>
            <a:ahLst/>
            <a:cxnLst/>
            <a:rect l="l" t="t" r="r" b="b"/>
            <a:pathLst>
              <a:path w="616584" h="306704">
                <a:moveTo>
                  <a:pt x="61594" y="110426"/>
                </a:moveTo>
                <a:lnTo>
                  <a:pt x="18668" y="110426"/>
                </a:lnTo>
                <a:lnTo>
                  <a:pt x="18668" y="193624"/>
                </a:lnTo>
                <a:lnTo>
                  <a:pt x="35734" y="235105"/>
                </a:lnTo>
                <a:lnTo>
                  <a:pt x="62737" y="241846"/>
                </a:lnTo>
                <a:lnTo>
                  <a:pt x="70611" y="241846"/>
                </a:lnTo>
                <a:lnTo>
                  <a:pt x="109092" y="221602"/>
                </a:lnTo>
                <a:lnTo>
                  <a:pt x="106409" y="218033"/>
                </a:lnTo>
                <a:lnTo>
                  <a:pt x="74040" y="218033"/>
                </a:lnTo>
                <a:lnTo>
                  <a:pt x="70992" y="216763"/>
                </a:lnTo>
                <a:lnTo>
                  <a:pt x="68452" y="214236"/>
                </a:lnTo>
                <a:lnTo>
                  <a:pt x="66039" y="211708"/>
                </a:lnTo>
                <a:lnTo>
                  <a:pt x="64261" y="207759"/>
                </a:lnTo>
                <a:lnTo>
                  <a:pt x="63246" y="202399"/>
                </a:lnTo>
                <a:lnTo>
                  <a:pt x="62102" y="197053"/>
                </a:lnTo>
                <a:lnTo>
                  <a:pt x="61594" y="188760"/>
                </a:lnTo>
                <a:lnTo>
                  <a:pt x="61594" y="110426"/>
                </a:lnTo>
                <a:close/>
              </a:path>
              <a:path w="616584" h="306704">
                <a:moveTo>
                  <a:pt x="99694" y="209105"/>
                </a:moveTo>
                <a:lnTo>
                  <a:pt x="80517" y="218033"/>
                </a:lnTo>
                <a:lnTo>
                  <a:pt x="106409" y="218033"/>
                </a:lnTo>
                <a:lnTo>
                  <a:pt x="99694" y="209105"/>
                </a:lnTo>
                <a:close/>
              </a:path>
              <a:path w="616584" h="306704">
                <a:moveTo>
                  <a:pt x="61594" y="54622"/>
                </a:moveTo>
                <a:lnTo>
                  <a:pt x="26034" y="54622"/>
                </a:lnTo>
                <a:lnTo>
                  <a:pt x="25526" y="62661"/>
                </a:lnTo>
                <a:lnTo>
                  <a:pt x="24891" y="69354"/>
                </a:lnTo>
                <a:lnTo>
                  <a:pt x="23875" y="74714"/>
                </a:lnTo>
                <a:lnTo>
                  <a:pt x="22986" y="80073"/>
                </a:lnTo>
                <a:lnTo>
                  <a:pt x="21716" y="84404"/>
                </a:lnTo>
                <a:lnTo>
                  <a:pt x="20065" y="87731"/>
                </a:lnTo>
                <a:lnTo>
                  <a:pt x="18541" y="91058"/>
                </a:lnTo>
                <a:lnTo>
                  <a:pt x="16255" y="93713"/>
                </a:lnTo>
                <a:lnTo>
                  <a:pt x="13461" y="95694"/>
                </a:lnTo>
                <a:lnTo>
                  <a:pt x="10540" y="97675"/>
                </a:lnTo>
                <a:lnTo>
                  <a:pt x="6096" y="99174"/>
                </a:lnTo>
                <a:lnTo>
                  <a:pt x="0" y="100164"/>
                </a:lnTo>
                <a:lnTo>
                  <a:pt x="0" y="110426"/>
                </a:lnTo>
                <a:lnTo>
                  <a:pt x="104012" y="110426"/>
                </a:lnTo>
                <a:lnTo>
                  <a:pt x="104012" y="91820"/>
                </a:lnTo>
                <a:lnTo>
                  <a:pt x="61594" y="91820"/>
                </a:lnTo>
                <a:lnTo>
                  <a:pt x="61594" y="54622"/>
                </a:lnTo>
                <a:close/>
              </a:path>
              <a:path w="616584" h="306704">
                <a:moveTo>
                  <a:pt x="188594" y="89446"/>
                </a:moveTo>
                <a:lnTo>
                  <a:pt x="146367" y="99772"/>
                </a:lnTo>
                <a:lnTo>
                  <a:pt x="120268" y="132156"/>
                </a:lnTo>
                <a:lnTo>
                  <a:pt x="114769" y="168617"/>
                </a:lnTo>
                <a:lnTo>
                  <a:pt x="115250" y="179136"/>
                </a:lnTo>
                <a:lnTo>
                  <a:pt x="128636" y="217535"/>
                </a:lnTo>
                <a:lnTo>
                  <a:pt x="165798" y="239929"/>
                </a:lnTo>
                <a:lnTo>
                  <a:pt x="186181" y="241846"/>
                </a:lnTo>
                <a:lnTo>
                  <a:pt x="197397" y="241315"/>
                </a:lnTo>
                <a:lnTo>
                  <a:pt x="234146" y="228559"/>
                </a:lnTo>
                <a:lnTo>
                  <a:pt x="236717" y="226364"/>
                </a:lnTo>
                <a:lnTo>
                  <a:pt x="188467" y="226364"/>
                </a:lnTo>
                <a:lnTo>
                  <a:pt x="181774" y="225383"/>
                </a:lnTo>
                <a:lnTo>
                  <a:pt x="161750" y="191001"/>
                </a:lnTo>
                <a:lnTo>
                  <a:pt x="160115" y="166687"/>
                </a:lnTo>
                <a:lnTo>
                  <a:pt x="160199" y="153632"/>
                </a:lnTo>
                <a:lnTo>
                  <a:pt x="167639" y="115595"/>
                </a:lnTo>
                <a:lnTo>
                  <a:pt x="181228" y="104927"/>
                </a:lnTo>
                <a:lnTo>
                  <a:pt x="238515" y="104927"/>
                </a:lnTo>
                <a:lnTo>
                  <a:pt x="232582" y="100118"/>
                </a:lnTo>
                <a:lnTo>
                  <a:pt x="220138" y="94189"/>
                </a:lnTo>
                <a:lnTo>
                  <a:pt x="205480" y="90631"/>
                </a:lnTo>
                <a:lnTo>
                  <a:pt x="188594" y="89446"/>
                </a:lnTo>
                <a:close/>
              </a:path>
              <a:path w="616584" h="306704">
                <a:moveTo>
                  <a:pt x="238515" y="104927"/>
                </a:moveTo>
                <a:lnTo>
                  <a:pt x="187959" y="104927"/>
                </a:lnTo>
                <a:lnTo>
                  <a:pt x="194484" y="105917"/>
                </a:lnTo>
                <a:lnTo>
                  <a:pt x="200151" y="108889"/>
                </a:lnTo>
                <a:lnTo>
                  <a:pt x="215469" y="153632"/>
                </a:lnTo>
                <a:lnTo>
                  <a:pt x="215819" y="179136"/>
                </a:lnTo>
                <a:lnTo>
                  <a:pt x="215518" y="185419"/>
                </a:lnTo>
                <a:lnTo>
                  <a:pt x="201435" y="222440"/>
                </a:lnTo>
                <a:lnTo>
                  <a:pt x="198119" y="225031"/>
                </a:lnTo>
                <a:lnTo>
                  <a:pt x="193675" y="226364"/>
                </a:lnTo>
                <a:lnTo>
                  <a:pt x="236717" y="226364"/>
                </a:lnTo>
                <a:lnTo>
                  <a:pt x="258952" y="187799"/>
                </a:lnTo>
                <a:lnTo>
                  <a:pt x="261199" y="163410"/>
                </a:lnTo>
                <a:lnTo>
                  <a:pt x="260094" y="146803"/>
                </a:lnTo>
                <a:lnTo>
                  <a:pt x="256651" y="131803"/>
                </a:lnTo>
                <a:lnTo>
                  <a:pt x="250898" y="119009"/>
                </a:lnTo>
                <a:lnTo>
                  <a:pt x="242824" y="108419"/>
                </a:lnTo>
                <a:lnTo>
                  <a:pt x="238515" y="104927"/>
                </a:lnTo>
                <a:close/>
              </a:path>
              <a:path w="616584" h="306704">
                <a:moveTo>
                  <a:pt x="202056" y="20980"/>
                </a:moveTo>
                <a:lnTo>
                  <a:pt x="176149" y="20980"/>
                </a:lnTo>
                <a:lnTo>
                  <a:pt x="145414" y="68160"/>
                </a:lnTo>
                <a:lnTo>
                  <a:pt x="157099" y="77533"/>
                </a:lnTo>
                <a:lnTo>
                  <a:pt x="187325" y="45097"/>
                </a:lnTo>
                <a:lnTo>
                  <a:pt x="216858" y="45097"/>
                </a:lnTo>
                <a:lnTo>
                  <a:pt x="202056" y="20980"/>
                </a:lnTo>
                <a:close/>
              </a:path>
              <a:path w="616584" h="306704">
                <a:moveTo>
                  <a:pt x="216858" y="45097"/>
                </a:moveTo>
                <a:lnTo>
                  <a:pt x="188975" y="45097"/>
                </a:lnTo>
                <a:lnTo>
                  <a:pt x="218821" y="77533"/>
                </a:lnTo>
                <a:lnTo>
                  <a:pt x="231012" y="68160"/>
                </a:lnTo>
                <a:lnTo>
                  <a:pt x="216858" y="45097"/>
                </a:lnTo>
                <a:close/>
              </a:path>
              <a:path w="616584" h="306704">
                <a:moveTo>
                  <a:pt x="265517" y="10413"/>
                </a:moveTo>
                <a:lnTo>
                  <a:pt x="242697" y="10413"/>
                </a:lnTo>
                <a:lnTo>
                  <a:pt x="245109" y="13296"/>
                </a:lnTo>
                <a:lnTo>
                  <a:pt x="245081" y="22326"/>
                </a:lnTo>
                <a:lnTo>
                  <a:pt x="244348" y="24904"/>
                </a:lnTo>
                <a:lnTo>
                  <a:pt x="242824" y="27089"/>
                </a:lnTo>
                <a:lnTo>
                  <a:pt x="241426" y="29273"/>
                </a:lnTo>
                <a:lnTo>
                  <a:pt x="239775" y="31305"/>
                </a:lnTo>
                <a:lnTo>
                  <a:pt x="236178" y="35128"/>
                </a:lnTo>
                <a:lnTo>
                  <a:pt x="234568" y="37083"/>
                </a:lnTo>
                <a:lnTo>
                  <a:pt x="231514" y="41376"/>
                </a:lnTo>
                <a:lnTo>
                  <a:pt x="230885" y="43903"/>
                </a:lnTo>
                <a:lnTo>
                  <a:pt x="230885" y="47917"/>
                </a:lnTo>
                <a:lnTo>
                  <a:pt x="245872" y="47917"/>
                </a:lnTo>
                <a:lnTo>
                  <a:pt x="245872" y="44945"/>
                </a:lnTo>
                <a:lnTo>
                  <a:pt x="246379" y="43065"/>
                </a:lnTo>
                <a:lnTo>
                  <a:pt x="247409" y="41351"/>
                </a:lnTo>
                <a:lnTo>
                  <a:pt x="248284" y="39687"/>
                </a:lnTo>
                <a:lnTo>
                  <a:pt x="249554" y="38099"/>
                </a:lnTo>
                <a:lnTo>
                  <a:pt x="252658" y="35077"/>
                </a:lnTo>
                <a:lnTo>
                  <a:pt x="254253" y="33629"/>
                </a:lnTo>
                <a:lnTo>
                  <a:pt x="257809" y="30657"/>
                </a:lnTo>
                <a:lnTo>
                  <a:pt x="259460" y="29070"/>
                </a:lnTo>
                <a:lnTo>
                  <a:pt x="260857" y="27381"/>
                </a:lnTo>
                <a:lnTo>
                  <a:pt x="262381" y="25692"/>
                </a:lnTo>
                <a:lnTo>
                  <a:pt x="263651" y="23837"/>
                </a:lnTo>
                <a:lnTo>
                  <a:pt x="264667" y="21805"/>
                </a:lnTo>
                <a:lnTo>
                  <a:pt x="265556" y="19773"/>
                </a:lnTo>
                <a:lnTo>
                  <a:pt x="266020" y="17665"/>
                </a:lnTo>
                <a:lnTo>
                  <a:pt x="266064" y="12103"/>
                </a:lnTo>
                <a:lnTo>
                  <a:pt x="265517" y="10413"/>
                </a:lnTo>
                <a:close/>
              </a:path>
              <a:path w="616584" h="306704">
                <a:moveTo>
                  <a:pt x="244348" y="0"/>
                </a:moveTo>
                <a:lnTo>
                  <a:pt x="236600" y="0"/>
                </a:lnTo>
                <a:lnTo>
                  <a:pt x="232028" y="647"/>
                </a:lnTo>
                <a:lnTo>
                  <a:pt x="223647" y="3225"/>
                </a:lnTo>
                <a:lnTo>
                  <a:pt x="219709" y="4965"/>
                </a:lnTo>
                <a:lnTo>
                  <a:pt x="215773" y="7137"/>
                </a:lnTo>
                <a:lnTo>
                  <a:pt x="215773" y="22326"/>
                </a:lnTo>
                <a:lnTo>
                  <a:pt x="228473" y="22326"/>
                </a:lnTo>
                <a:lnTo>
                  <a:pt x="228853" y="17665"/>
                </a:lnTo>
                <a:lnTo>
                  <a:pt x="229869" y="14516"/>
                </a:lnTo>
                <a:lnTo>
                  <a:pt x="233172" y="11239"/>
                </a:lnTo>
                <a:lnTo>
                  <a:pt x="235203" y="10413"/>
                </a:lnTo>
                <a:lnTo>
                  <a:pt x="265517" y="10413"/>
                </a:lnTo>
                <a:lnTo>
                  <a:pt x="265302" y="9753"/>
                </a:lnTo>
                <a:lnTo>
                  <a:pt x="262254" y="5880"/>
                </a:lnTo>
                <a:lnTo>
                  <a:pt x="260350" y="4343"/>
                </a:lnTo>
                <a:lnTo>
                  <a:pt x="257936" y="3200"/>
                </a:lnTo>
                <a:lnTo>
                  <a:pt x="255650" y="2057"/>
                </a:lnTo>
                <a:lnTo>
                  <a:pt x="252983" y="1244"/>
                </a:lnTo>
                <a:lnTo>
                  <a:pt x="247141" y="253"/>
                </a:lnTo>
                <a:lnTo>
                  <a:pt x="244348" y="0"/>
                </a:lnTo>
                <a:close/>
              </a:path>
              <a:path w="616584" h="306704">
                <a:moveTo>
                  <a:pt x="345312" y="90639"/>
                </a:moveTo>
                <a:lnTo>
                  <a:pt x="326516" y="90639"/>
                </a:lnTo>
                <a:lnTo>
                  <a:pt x="285750" y="91820"/>
                </a:lnTo>
                <a:lnTo>
                  <a:pt x="285750" y="101942"/>
                </a:lnTo>
                <a:lnTo>
                  <a:pt x="290575" y="102933"/>
                </a:lnTo>
                <a:lnTo>
                  <a:pt x="293877" y="104101"/>
                </a:lnTo>
                <a:lnTo>
                  <a:pt x="295909" y="105448"/>
                </a:lnTo>
                <a:lnTo>
                  <a:pt x="297814" y="106781"/>
                </a:lnTo>
                <a:lnTo>
                  <a:pt x="299211" y="108521"/>
                </a:lnTo>
                <a:lnTo>
                  <a:pt x="300100" y="110655"/>
                </a:lnTo>
                <a:lnTo>
                  <a:pt x="301116" y="112788"/>
                </a:lnTo>
                <a:lnTo>
                  <a:pt x="301751" y="115608"/>
                </a:lnTo>
                <a:lnTo>
                  <a:pt x="302203" y="121869"/>
                </a:lnTo>
                <a:lnTo>
                  <a:pt x="302259" y="206032"/>
                </a:lnTo>
                <a:lnTo>
                  <a:pt x="302001" y="212547"/>
                </a:lnTo>
                <a:lnTo>
                  <a:pt x="287781" y="229641"/>
                </a:lnTo>
                <a:lnTo>
                  <a:pt x="287781" y="239458"/>
                </a:lnTo>
                <a:lnTo>
                  <a:pt x="359663" y="239458"/>
                </a:lnTo>
                <a:lnTo>
                  <a:pt x="359663" y="229641"/>
                </a:lnTo>
                <a:lnTo>
                  <a:pt x="354964" y="228549"/>
                </a:lnTo>
                <a:lnTo>
                  <a:pt x="351662" y="226936"/>
                </a:lnTo>
                <a:lnTo>
                  <a:pt x="349884" y="224802"/>
                </a:lnTo>
                <a:lnTo>
                  <a:pt x="347979" y="222669"/>
                </a:lnTo>
                <a:lnTo>
                  <a:pt x="346847" y="219798"/>
                </a:lnTo>
                <a:lnTo>
                  <a:pt x="345566" y="212432"/>
                </a:lnTo>
                <a:lnTo>
                  <a:pt x="345318" y="206032"/>
                </a:lnTo>
                <a:lnTo>
                  <a:pt x="345312" y="134492"/>
                </a:lnTo>
                <a:lnTo>
                  <a:pt x="346709" y="130098"/>
                </a:lnTo>
                <a:lnTo>
                  <a:pt x="352298" y="121869"/>
                </a:lnTo>
                <a:lnTo>
                  <a:pt x="355726" y="118643"/>
                </a:lnTo>
                <a:lnTo>
                  <a:pt x="363854" y="113982"/>
                </a:lnTo>
                <a:lnTo>
                  <a:pt x="367791" y="112814"/>
                </a:lnTo>
                <a:lnTo>
                  <a:pt x="430804" y="112814"/>
                </a:lnTo>
                <a:lnTo>
                  <a:pt x="430669" y="112509"/>
                </a:lnTo>
                <a:lnTo>
                  <a:pt x="344931" y="112509"/>
                </a:lnTo>
                <a:lnTo>
                  <a:pt x="343153" y="112064"/>
                </a:lnTo>
                <a:lnTo>
                  <a:pt x="345312" y="90639"/>
                </a:lnTo>
                <a:close/>
              </a:path>
              <a:path w="616584" h="306704">
                <a:moveTo>
                  <a:pt x="430804" y="112814"/>
                </a:moveTo>
                <a:lnTo>
                  <a:pt x="374268" y="112814"/>
                </a:lnTo>
                <a:lnTo>
                  <a:pt x="376554" y="113106"/>
                </a:lnTo>
                <a:lnTo>
                  <a:pt x="380110" y="114299"/>
                </a:lnTo>
                <a:lnTo>
                  <a:pt x="391413" y="206032"/>
                </a:lnTo>
                <a:lnTo>
                  <a:pt x="391159" y="212547"/>
                </a:lnTo>
                <a:lnTo>
                  <a:pt x="377316" y="229641"/>
                </a:lnTo>
                <a:lnTo>
                  <a:pt x="377316" y="239458"/>
                </a:lnTo>
                <a:lnTo>
                  <a:pt x="449452" y="239458"/>
                </a:lnTo>
                <a:lnTo>
                  <a:pt x="449452" y="229641"/>
                </a:lnTo>
                <a:lnTo>
                  <a:pt x="446785" y="228942"/>
                </a:lnTo>
                <a:lnTo>
                  <a:pt x="444500" y="228104"/>
                </a:lnTo>
                <a:lnTo>
                  <a:pt x="442722" y="227114"/>
                </a:lnTo>
                <a:lnTo>
                  <a:pt x="440816" y="226123"/>
                </a:lnTo>
                <a:lnTo>
                  <a:pt x="439292" y="224904"/>
                </a:lnTo>
                <a:lnTo>
                  <a:pt x="437260" y="222021"/>
                </a:lnTo>
                <a:lnTo>
                  <a:pt x="436372" y="220167"/>
                </a:lnTo>
                <a:lnTo>
                  <a:pt x="435863" y="217881"/>
                </a:lnTo>
                <a:lnTo>
                  <a:pt x="435228" y="215607"/>
                </a:lnTo>
                <a:lnTo>
                  <a:pt x="434844" y="212432"/>
                </a:lnTo>
                <a:lnTo>
                  <a:pt x="434466" y="200812"/>
                </a:lnTo>
                <a:lnTo>
                  <a:pt x="434466" y="133451"/>
                </a:lnTo>
                <a:lnTo>
                  <a:pt x="433704" y="125958"/>
                </a:lnTo>
                <a:lnTo>
                  <a:pt x="430921" y="113106"/>
                </a:lnTo>
                <a:lnTo>
                  <a:pt x="430804" y="112814"/>
                </a:lnTo>
                <a:close/>
              </a:path>
              <a:path w="616584" h="306704">
                <a:moveTo>
                  <a:pt x="400050" y="89446"/>
                </a:moveTo>
                <a:lnTo>
                  <a:pt x="386206" y="89446"/>
                </a:lnTo>
                <a:lnTo>
                  <a:pt x="380873" y="90360"/>
                </a:lnTo>
                <a:lnTo>
                  <a:pt x="344931" y="112509"/>
                </a:lnTo>
                <a:lnTo>
                  <a:pt x="430669" y="112509"/>
                </a:lnTo>
                <a:lnTo>
                  <a:pt x="400050" y="89446"/>
                </a:lnTo>
                <a:close/>
              </a:path>
              <a:path w="616584" h="306704">
                <a:moveTo>
                  <a:pt x="542671" y="89446"/>
                </a:moveTo>
                <a:lnTo>
                  <a:pt x="537590" y="89446"/>
                </a:lnTo>
                <a:lnTo>
                  <a:pt x="530852" y="89627"/>
                </a:lnTo>
                <a:lnTo>
                  <a:pt x="491616" y="101498"/>
                </a:lnTo>
                <a:lnTo>
                  <a:pt x="485775" y="105663"/>
                </a:lnTo>
                <a:lnTo>
                  <a:pt x="481202" y="111048"/>
                </a:lnTo>
                <a:lnTo>
                  <a:pt x="474599" y="124244"/>
                </a:lnTo>
                <a:lnTo>
                  <a:pt x="472821" y="132156"/>
                </a:lnTo>
                <a:lnTo>
                  <a:pt x="472869" y="142278"/>
                </a:lnTo>
                <a:lnTo>
                  <a:pt x="488696" y="179133"/>
                </a:lnTo>
                <a:lnTo>
                  <a:pt x="496442" y="183502"/>
                </a:lnTo>
                <a:lnTo>
                  <a:pt x="491235" y="187477"/>
                </a:lnTo>
                <a:lnTo>
                  <a:pt x="487018" y="191149"/>
                </a:lnTo>
                <a:lnTo>
                  <a:pt x="483869" y="194449"/>
                </a:lnTo>
                <a:lnTo>
                  <a:pt x="480567" y="197764"/>
                </a:lnTo>
                <a:lnTo>
                  <a:pt x="478027" y="201460"/>
                </a:lnTo>
                <a:lnTo>
                  <a:pt x="476123" y="205536"/>
                </a:lnTo>
                <a:lnTo>
                  <a:pt x="474090" y="209600"/>
                </a:lnTo>
                <a:lnTo>
                  <a:pt x="473318" y="213398"/>
                </a:lnTo>
                <a:lnTo>
                  <a:pt x="473201" y="224281"/>
                </a:lnTo>
                <a:lnTo>
                  <a:pt x="474090" y="229044"/>
                </a:lnTo>
                <a:lnTo>
                  <a:pt x="477900" y="236791"/>
                </a:lnTo>
                <a:lnTo>
                  <a:pt x="480949" y="240207"/>
                </a:lnTo>
                <a:lnTo>
                  <a:pt x="485139" y="243179"/>
                </a:lnTo>
                <a:lnTo>
                  <a:pt x="478662" y="246557"/>
                </a:lnTo>
                <a:lnTo>
                  <a:pt x="473582" y="250621"/>
                </a:lnTo>
                <a:lnTo>
                  <a:pt x="466471" y="260146"/>
                </a:lnTo>
                <a:lnTo>
                  <a:pt x="464779" y="265112"/>
                </a:lnTo>
                <a:lnTo>
                  <a:pt x="464692" y="278066"/>
                </a:lnTo>
                <a:lnTo>
                  <a:pt x="466471" y="283870"/>
                </a:lnTo>
                <a:lnTo>
                  <a:pt x="470026" y="288429"/>
                </a:lnTo>
                <a:lnTo>
                  <a:pt x="473455" y="292988"/>
                </a:lnTo>
                <a:lnTo>
                  <a:pt x="515304" y="305297"/>
                </a:lnTo>
                <a:lnTo>
                  <a:pt x="538860" y="306133"/>
                </a:lnTo>
                <a:lnTo>
                  <a:pt x="549985" y="305757"/>
                </a:lnTo>
                <a:lnTo>
                  <a:pt x="593582" y="292722"/>
                </a:lnTo>
                <a:lnTo>
                  <a:pt x="596572" y="290360"/>
                </a:lnTo>
                <a:lnTo>
                  <a:pt x="538099" y="290360"/>
                </a:lnTo>
                <a:lnTo>
                  <a:pt x="528691" y="290038"/>
                </a:lnTo>
                <a:lnTo>
                  <a:pt x="499363" y="265112"/>
                </a:lnTo>
                <a:lnTo>
                  <a:pt x="500252" y="261340"/>
                </a:lnTo>
                <a:lnTo>
                  <a:pt x="502157" y="258063"/>
                </a:lnTo>
                <a:lnTo>
                  <a:pt x="503935" y="254787"/>
                </a:lnTo>
                <a:lnTo>
                  <a:pt x="506729" y="251764"/>
                </a:lnTo>
                <a:lnTo>
                  <a:pt x="510285" y="248983"/>
                </a:lnTo>
                <a:lnTo>
                  <a:pt x="613023" y="248983"/>
                </a:lnTo>
                <a:lnTo>
                  <a:pt x="612755" y="245714"/>
                </a:lnTo>
                <a:lnTo>
                  <a:pt x="585708" y="217924"/>
                </a:lnTo>
                <a:lnTo>
                  <a:pt x="564006" y="215506"/>
                </a:lnTo>
                <a:lnTo>
                  <a:pt x="521588" y="215506"/>
                </a:lnTo>
                <a:lnTo>
                  <a:pt x="517398" y="215087"/>
                </a:lnTo>
                <a:lnTo>
                  <a:pt x="511428" y="213398"/>
                </a:lnTo>
                <a:lnTo>
                  <a:pt x="509269" y="212178"/>
                </a:lnTo>
                <a:lnTo>
                  <a:pt x="508126" y="210591"/>
                </a:lnTo>
                <a:lnTo>
                  <a:pt x="506856" y="209003"/>
                </a:lnTo>
                <a:lnTo>
                  <a:pt x="506222" y="206717"/>
                </a:lnTo>
                <a:lnTo>
                  <a:pt x="506222" y="198589"/>
                </a:lnTo>
                <a:lnTo>
                  <a:pt x="508761" y="193776"/>
                </a:lnTo>
                <a:lnTo>
                  <a:pt x="513714" y="189306"/>
                </a:lnTo>
                <a:lnTo>
                  <a:pt x="561276" y="189306"/>
                </a:lnTo>
                <a:lnTo>
                  <a:pt x="564594" y="188639"/>
                </a:lnTo>
                <a:lnTo>
                  <a:pt x="575204" y="184452"/>
                </a:lnTo>
                <a:lnTo>
                  <a:pt x="583946" y="178587"/>
                </a:lnTo>
                <a:lnTo>
                  <a:pt x="585729" y="176656"/>
                </a:lnTo>
                <a:lnTo>
                  <a:pt x="529971" y="176656"/>
                </a:lnTo>
                <a:lnTo>
                  <a:pt x="524382" y="173608"/>
                </a:lnTo>
                <a:lnTo>
                  <a:pt x="515631" y="139306"/>
                </a:lnTo>
                <a:lnTo>
                  <a:pt x="515951" y="131313"/>
                </a:lnTo>
                <a:lnTo>
                  <a:pt x="529843" y="104774"/>
                </a:lnTo>
                <a:lnTo>
                  <a:pt x="616076" y="104774"/>
                </a:lnTo>
                <a:lnTo>
                  <a:pt x="616076" y="91820"/>
                </a:lnTo>
                <a:lnTo>
                  <a:pt x="562355" y="91820"/>
                </a:lnTo>
                <a:lnTo>
                  <a:pt x="558673" y="91236"/>
                </a:lnTo>
                <a:lnTo>
                  <a:pt x="554862" y="90690"/>
                </a:lnTo>
                <a:lnTo>
                  <a:pt x="547115" y="89687"/>
                </a:lnTo>
                <a:lnTo>
                  <a:pt x="542671" y="89446"/>
                </a:lnTo>
                <a:close/>
              </a:path>
              <a:path w="616584" h="306704">
                <a:moveTo>
                  <a:pt x="613023" y="248983"/>
                </a:moveTo>
                <a:lnTo>
                  <a:pt x="510285" y="248983"/>
                </a:lnTo>
                <a:lnTo>
                  <a:pt x="514350" y="249389"/>
                </a:lnTo>
                <a:lnTo>
                  <a:pt x="519937" y="249580"/>
                </a:lnTo>
                <a:lnTo>
                  <a:pt x="559180" y="249580"/>
                </a:lnTo>
                <a:lnTo>
                  <a:pt x="564006" y="250380"/>
                </a:lnTo>
                <a:lnTo>
                  <a:pt x="576326" y="274091"/>
                </a:lnTo>
                <a:lnTo>
                  <a:pt x="573024" y="279946"/>
                </a:lnTo>
                <a:lnTo>
                  <a:pt x="538099" y="290360"/>
                </a:lnTo>
                <a:lnTo>
                  <a:pt x="596572" y="290360"/>
                </a:lnTo>
                <a:lnTo>
                  <a:pt x="613515" y="255536"/>
                </a:lnTo>
                <a:lnTo>
                  <a:pt x="613398" y="253555"/>
                </a:lnTo>
                <a:lnTo>
                  <a:pt x="613023" y="248983"/>
                </a:lnTo>
                <a:close/>
              </a:path>
              <a:path w="616584" h="306704">
                <a:moveTo>
                  <a:pt x="561276" y="189306"/>
                </a:moveTo>
                <a:lnTo>
                  <a:pt x="513714" y="189306"/>
                </a:lnTo>
                <a:lnTo>
                  <a:pt x="519937" y="191096"/>
                </a:lnTo>
                <a:lnTo>
                  <a:pt x="527938" y="191985"/>
                </a:lnTo>
                <a:lnTo>
                  <a:pt x="537717" y="191985"/>
                </a:lnTo>
                <a:lnTo>
                  <a:pt x="552102" y="191149"/>
                </a:lnTo>
                <a:lnTo>
                  <a:pt x="561276" y="189306"/>
                </a:lnTo>
                <a:close/>
              </a:path>
              <a:path w="616584" h="306704">
                <a:moveTo>
                  <a:pt x="616076" y="104774"/>
                </a:moveTo>
                <a:lnTo>
                  <a:pt x="544449" y="104774"/>
                </a:lnTo>
                <a:lnTo>
                  <a:pt x="549782" y="107975"/>
                </a:lnTo>
                <a:lnTo>
                  <a:pt x="553338" y="114376"/>
                </a:lnTo>
                <a:lnTo>
                  <a:pt x="555652" y="119719"/>
                </a:lnTo>
                <a:lnTo>
                  <a:pt x="557276" y="126150"/>
                </a:lnTo>
                <a:lnTo>
                  <a:pt x="558232" y="133669"/>
                </a:lnTo>
                <a:lnTo>
                  <a:pt x="558546" y="142278"/>
                </a:lnTo>
                <a:lnTo>
                  <a:pt x="558212" y="150426"/>
                </a:lnTo>
                <a:lnTo>
                  <a:pt x="544322" y="176656"/>
                </a:lnTo>
                <a:lnTo>
                  <a:pt x="585729" y="176656"/>
                </a:lnTo>
                <a:lnTo>
                  <a:pt x="590853" y="171110"/>
                </a:lnTo>
                <a:lnTo>
                  <a:pt x="595772" y="162071"/>
                </a:lnTo>
                <a:lnTo>
                  <a:pt x="598715" y="151469"/>
                </a:lnTo>
                <a:lnTo>
                  <a:pt x="599670" y="139598"/>
                </a:lnTo>
                <a:lnTo>
                  <a:pt x="599633" y="132156"/>
                </a:lnTo>
                <a:lnTo>
                  <a:pt x="598804" y="126771"/>
                </a:lnTo>
                <a:lnTo>
                  <a:pt x="596900" y="121958"/>
                </a:lnTo>
                <a:lnTo>
                  <a:pt x="595122" y="117157"/>
                </a:lnTo>
                <a:lnTo>
                  <a:pt x="592810" y="113334"/>
                </a:lnTo>
                <a:lnTo>
                  <a:pt x="590041" y="110578"/>
                </a:lnTo>
                <a:lnTo>
                  <a:pt x="590550" y="108940"/>
                </a:lnTo>
                <a:lnTo>
                  <a:pt x="616076" y="108940"/>
                </a:lnTo>
                <a:lnTo>
                  <a:pt x="616076" y="104774"/>
                </a:lnTo>
                <a:close/>
              </a:path>
              <a:path w="616584" h="306704">
                <a:moveTo>
                  <a:pt x="616076" y="108940"/>
                </a:moveTo>
                <a:lnTo>
                  <a:pt x="590550" y="108940"/>
                </a:lnTo>
                <a:lnTo>
                  <a:pt x="616076" y="111772"/>
                </a:lnTo>
                <a:lnTo>
                  <a:pt x="616076" y="10894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9332341" y="6510997"/>
            <a:ext cx="448945" cy="209550"/>
          </a:xfrm>
          <a:custGeom>
            <a:avLst/>
            <a:gdLst/>
            <a:ahLst/>
            <a:cxnLst/>
            <a:rect l="l" t="t" r="r" b="b"/>
            <a:pathLst>
              <a:path w="448945" h="209550">
                <a:moveTo>
                  <a:pt x="83947" y="0"/>
                </a:moveTo>
                <a:lnTo>
                  <a:pt x="75945" y="0"/>
                </a:lnTo>
                <a:lnTo>
                  <a:pt x="65018" y="571"/>
                </a:lnTo>
                <a:lnTo>
                  <a:pt x="27900" y="14269"/>
                </a:lnTo>
                <a:lnTo>
                  <a:pt x="5304" y="45396"/>
                </a:lnTo>
                <a:lnTo>
                  <a:pt x="0" y="78282"/>
                </a:lnTo>
                <a:lnTo>
                  <a:pt x="1069" y="95289"/>
                </a:lnTo>
                <a:lnTo>
                  <a:pt x="17017" y="133426"/>
                </a:lnTo>
                <a:lnTo>
                  <a:pt x="51075" y="151214"/>
                </a:lnTo>
                <a:lnTo>
                  <a:pt x="66293" y="152399"/>
                </a:lnTo>
                <a:lnTo>
                  <a:pt x="74152" y="152014"/>
                </a:lnTo>
                <a:lnTo>
                  <a:pt x="109823" y="138015"/>
                </a:lnTo>
                <a:lnTo>
                  <a:pt x="120620" y="129031"/>
                </a:lnTo>
                <a:lnTo>
                  <a:pt x="70357" y="129031"/>
                </a:lnTo>
                <a:lnTo>
                  <a:pt x="64007" y="126872"/>
                </a:lnTo>
                <a:lnTo>
                  <a:pt x="59181" y="122554"/>
                </a:lnTo>
                <a:lnTo>
                  <a:pt x="54228" y="118236"/>
                </a:lnTo>
                <a:lnTo>
                  <a:pt x="50800" y="112090"/>
                </a:lnTo>
                <a:lnTo>
                  <a:pt x="45338" y="74714"/>
                </a:lnTo>
                <a:lnTo>
                  <a:pt x="45479" y="66384"/>
                </a:lnTo>
                <a:lnTo>
                  <a:pt x="56133" y="23240"/>
                </a:lnTo>
                <a:lnTo>
                  <a:pt x="69214" y="15481"/>
                </a:lnTo>
                <a:lnTo>
                  <a:pt x="121792" y="15481"/>
                </a:lnTo>
                <a:lnTo>
                  <a:pt x="121792" y="6400"/>
                </a:lnTo>
                <a:lnTo>
                  <a:pt x="115315" y="4419"/>
                </a:lnTo>
                <a:lnTo>
                  <a:pt x="107950" y="2857"/>
                </a:lnTo>
                <a:lnTo>
                  <a:pt x="92075" y="571"/>
                </a:lnTo>
                <a:lnTo>
                  <a:pt x="83947" y="0"/>
                </a:lnTo>
                <a:close/>
              </a:path>
              <a:path w="448945" h="209550">
                <a:moveTo>
                  <a:pt x="112775" y="111912"/>
                </a:moveTo>
                <a:lnTo>
                  <a:pt x="105790" y="118363"/>
                </a:lnTo>
                <a:lnTo>
                  <a:pt x="99635" y="122863"/>
                </a:lnTo>
                <a:lnTo>
                  <a:pt x="89534" y="127787"/>
                </a:lnTo>
                <a:lnTo>
                  <a:pt x="84074" y="129031"/>
                </a:lnTo>
                <a:lnTo>
                  <a:pt x="120620" y="129031"/>
                </a:lnTo>
                <a:lnTo>
                  <a:pt x="124205" y="125755"/>
                </a:lnTo>
                <a:lnTo>
                  <a:pt x="112775" y="111912"/>
                </a:lnTo>
                <a:close/>
              </a:path>
              <a:path w="448945" h="209550">
                <a:moveTo>
                  <a:pt x="121792" y="15481"/>
                </a:moveTo>
                <a:lnTo>
                  <a:pt x="78358" y="15481"/>
                </a:lnTo>
                <a:lnTo>
                  <a:pt x="82676" y="17614"/>
                </a:lnTo>
                <a:lnTo>
                  <a:pt x="85598" y="21882"/>
                </a:lnTo>
                <a:lnTo>
                  <a:pt x="88645" y="26149"/>
                </a:lnTo>
                <a:lnTo>
                  <a:pt x="90804" y="32943"/>
                </a:lnTo>
                <a:lnTo>
                  <a:pt x="92328" y="42265"/>
                </a:lnTo>
                <a:lnTo>
                  <a:pt x="121792" y="42265"/>
                </a:lnTo>
                <a:lnTo>
                  <a:pt x="121792" y="15481"/>
                </a:lnTo>
                <a:close/>
              </a:path>
              <a:path w="448945" h="209550">
                <a:moveTo>
                  <a:pt x="197230" y="2374"/>
                </a:moveTo>
                <a:lnTo>
                  <a:pt x="139318" y="2374"/>
                </a:lnTo>
                <a:lnTo>
                  <a:pt x="139318" y="12204"/>
                </a:lnTo>
                <a:lnTo>
                  <a:pt x="142112" y="12903"/>
                </a:lnTo>
                <a:lnTo>
                  <a:pt x="144272" y="13690"/>
                </a:lnTo>
                <a:lnTo>
                  <a:pt x="147574" y="15481"/>
                </a:lnTo>
                <a:lnTo>
                  <a:pt x="148843" y="16471"/>
                </a:lnTo>
                <a:lnTo>
                  <a:pt x="149732" y="17564"/>
                </a:lnTo>
                <a:lnTo>
                  <a:pt x="150749" y="18656"/>
                </a:lnTo>
                <a:lnTo>
                  <a:pt x="154241" y="101942"/>
                </a:lnTo>
                <a:lnTo>
                  <a:pt x="154439" y="108454"/>
                </a:lnTo>
                <a:lnTo>
                  <a:pt x="171957" y="146519"/>
                </a:lnTo>
                <a:lnTo>
                  <a:pt x="197230" y="152399"/>
                </a:lnTo>
                <a:lnTo>
                  <a:pt x="204597" y="152399"/>
                </a:lnTo>
                <a:lnTo>
                  <a:pt x="243839" y="129476"/>
                </a:lnTo>
                <a:lnTo>
                  <a:pt x="287587" y="129476"/>
                </a:lnTo>
                <a:lnTo>
                  <a:pt x="287472" y="129031"/>
                </a:lnTo>
                <a:lnTo>
                  <a:pt x="213232" y="129031"/>
                </a:lnTo>
                <a:lnTo>
                  <a:pt x="210057" y="128308"/>
                </a:lnTo>
                <a:lnTo>
                  <a:pt x="205231" y="125437"/>
                </a:lnTo>
                <a:lnTo>
                  <a:pt x="203200" y="123151"/>
                </a:lnTo>
                <a:lnTo>
                  <a:pt x="201549" y="120027"/>
                </a:lnTo>
                <a:lnTo>
                  <a:pt x="199770" y="116903"/>
                </a:lnTo>
                <a:lnTo>
                  <a:pt x="198627" y="112661"/>
                </a:lnTo>
                <a:lnTo>
                  <a:pt x="198119" y="107302"/>
                </a:lnTo>
                <a:lnTo>
                  <a:pt x="197484" y="101942"/>
                </a:lnTo>
                <a:lnTo>
                  <a:pt x="197230" y="94500"/>
                </a:lnTo>
                <a:lnTo>
                  <a:pt x="197230" y="2374"/>
                </a:lnTo>
                <a:close/>
              </a:path>
              <a:path w="448945" h="209550">
                <a:moveTo>
                  <a:pt x="287587" y="129476"/>
                </a:moveTo>
                <a:lnTo>
                  <a:pt x="243839" y="129476"/>
                </a:lnTo>
                <a:lnTo>
                  <a:pt x="245617" y="129920"/>
                </a:lnTo>
                <a:lnTo>
                  <a:pt x="244220" y="151358"/>
                </a:lnTo>
                <a:lnTo>
                  <a:pt x="262254" y="151358"/>
                </a:lnTo>
                <a:lnTo>
                  <a:pt x="302767" y="150012"/>
                </a:lnTo>
                <a:lnTo>
                  <a:pt x="302767" y="140042"/>
                </a:lnTo>
                <a:lnTo>
                  <a:pt x="298068" y="139052"/>
                </a:lnTo>
                <a:lnTo>
                  <a:pt x="294766" y="137883"/>
                </a:lnTo>
                <a:lnTo>
                  <a:pt x="290702" y="135204"/>
                </a:lnTo>
                <a:lnTo>
                  <a:pt x="289305" y="133502"/>
                </a:lnTo>
                <a:lnTo>
                  <a:pt x="287587" y="129476"/>
                </a:lnTo>
                <a:close/>
              </a:path>
              <a:path w="448945" h="209550">
                <a:moveTo>
                  <a:pt x="286384" y="2374"/>
                </a:moveTo>
                <a:lnTo>
                  <a:pt x="228345" y="2374"/>
                </a:lnTo>
                <a:lnTo>
                  <a:pt x="228345" y="12204"/>
                </a:lnTo>
                <a:lnTo>
                  <a:pt x="232409" y="13398"/>
                </a:lnTo>
                <a:lnTo>
                  <a:pt x="235330" y="14655"/>
                </a:lnTo>
                <a:lnTo>
                  <a:pt x="242736" y="29616"/>
                </a:lnTo>
                <a:lnTo>
                  <a:pt x="243077" y="32765"/>
                </a:lnTo>
                <a:lnTo>
                  <a:pt x="243204" y="107505"/>
                </a:lnTo>
                <a:lnTo>
                  <a:pt x="241807" y="111886"/>
                </a:lnTo>
                <a:lnTo>
                  <a:pt x="238886" y="116014"/>
                </a:lnTo>
                <a:lnTo>
                  <a:pt x="236092" y="120129"/>
                </a:lnTo>
                <a:lnTo>
                  <a:pt x="232663" y="123329"/>
                </a:lnTo>
                <a:lnTo>
                  <a:pt x="224535" y="127888"/>
                </a:lnTo>
                <a:lnTo>
                  <a:pt x="220599" y="129031"/>
                </a:lnTo>
                <a:lnTo>
                  <a:pt x="287472" y="129031"/>
                </a:lnTo>
                <a:lnTo>
                  <a:pt x="287019" y="126555"/>
                </a:lnTo>
                <a:lnTo>
                  <a:pt x="286550" y="120129"/>
                </a:lnTo>
                <a:lnTo>
                  <a:pt x="286429" y="116014"/>
                </a:lnTo>
                <a:lnTo>
                  <a:pt x="286384" y="2374"/>
                </a:lnTo>
                <a:close/>
              </a:path>
              <a:path w="448945" h="209550">
                <a:moveTo>
                  <a:pt x="240410" y="172935"/>
                </a:moveTo>
                <a:lnTo>
                  <a:pt x="199516" y="172935"/>
                </a:lnTo>
                <a:lnTo>
                  <a:pt x="199516" y="209397"/>
                </a:lnTo>
                <a:lnTo>
                  <a:pt x="240410" y="209397"/>
                </a:lnTo>
                <a:lnTo>
                  <a:pt x="240410" y="172935"/>
                </a:lnTo>
                <a:close/>
              </a:path>
              <a:path w="448945" h="209550">
                <a:moveTo>
                  <a:pt x="408558" y="0"/>
                </a:moveTo>
                <a:lnTo>
                  <a:pt x="400557" y="0"/>
                </a:lnTo>
                <a:lnTo>
                  <a:pt x="389630" y="571"/>
                </a:lnTo>
                <a:lnTo>
                  <a:pt x="352512" y="14269"/>
                </a:lnTo>
                <a:lnTo>
                  <a:pt x="329916" y="45396"/>
                </a:lnTo>
                <a:lnTo>
                  <a:pt x="324611" y="78282"/>
                </a:lnTo>
                <a:lnTo>
                  <a:pt x="325681" y="95289"/>
                </a:lnTo>
                <a:lnTo>
                  <a:pt x="341629" y="133426"/>
                </a:lnTo>
                <a:lnTo>
                  <a:pt x="375687" y="151214"/>
                </a:lnTo>
                <a:lnTo>
                  <a:pt x="390905" y="152399"/>
                </a:lnTo>
                <a:lnTo>
                  <a:pt x="398764" y="152014"/>
                </a:lnTo>
                <a:lnTo>
                  <a:pt x="434435" y="138015"/>
                </a:lnTo>
                <a:lnTo>
                  <a:pt x="445232" y="129031"/>
                </a:lnTo>
                <a:lnTo>
                  <a:pt x="394969" y="129031"/>
                </a:lnTo>
                <a:lnTo>
                  <a:pt x="388619" y="126872"/>
                </a:lnTo>
                <a:lnTo>
                  <a:pt x="383793" y="122554"/>
                </a:lnTo>
                <a:lnTo>
                  <a:pt x="378840" y="118236"/>
                </a:lnTo>
                <a:lnTo>
                  <a:pt x="375411" y="112090"/>
                </a:lnTo>
                <a:lnTo>
                  <a:pt x="369950" y="74714"/>
                </a:lnTo>
                <a:lnTo>
                  <a:pt x="370091" y="66384"/>
                </a:lnTo>
                <a:lnTo>
                  <a:pt x="380745" y="23240"/>
                </a:lnTo>
                <a:lnTo>
                  <a:pt x="393826" y="15481"/>
                </a:lnTo>
                <a:lnTo>
                  <a:pt x="446404" y="15481"/>
                </a:lnTo>
                <a:lnTo>
                  <a:pt x="446404" y="6400"/>
                </a:lnTo>
                <a:lnTo>
                  <a:pt x="439927" y="4419"/>
                </a:lnTo>
                <a:lnTo>
                  <a:pt x="432561" y="2857"/>
                </a:lnTo>
                <a:lnTo>
                  <a:pt x="416686" y="571"/>
                </a:lnTo>
                <a:lnTo>
                  <a:pt x="408558" y="0"/>
                </a:lnTo>
                <a:close/>
              </a:path>
              <a:path w="448945" h="209550">
                <a:moveTo>
                  <a:pt x="437387" y="111912"/>
                </a:moveTo>
                <a:lnTo>
                  <a:pt x="430402" y="118363"/>
                </a:lnTo>
                <a:lnTo>
                  <a:pt x="424247" y="122863"/>
                </a:lnTo>
                <a:lnTo>
                  <a:pt x="414147" y="127787"/>
                </a:lnTo>
                <a:lnTo>
                  <a:pt x="408685" y="129031"/>
                </a:lnTo>
                <a:lnTo>
                  <a:pt x="445232" y="129031"/>
                </a:lnTo>
                <a:lnTo>
                  <a:pt x="448817" y="125755"/>
                </a:lnTo>
                <a:lnTo>
                  <a:pt x="437387" y="111912"/>
                </a:lnTo>
                <a:close/>
              </a:path>
              <a:path w="448945" h="209550">
                <a:moveTo>
                  <a:pt x="446404" y="15481"/>
                </a:moveTo>
                <a:lnTo>
                  <a:pt x="402970" y="15481"/>
                </a:lnTo>
                <a:lnTo>
                  <a:pt x="407288" y="17614"/>
                </a:lnTo>
                <a:lnTo>
                  <a:pt x="410209" y="21882"/>
                </a:lnTo>
                <a:lnTo>
                  <a:pt x="413257" y="26149"/>
                </a:lnTo>
                <a:lnTo>
                  <a:pt x="415416" y="32943"/>
                </a:lnTo>
                <a:lnTo>
                  <a:pt x="416940" y="42265"/>
                </a:lnTo>
                <a:lnTo>
                  <a:pt x="446404" y="42265"/>
                </a:lnTo>
                <a:lnTo>
                  <a:pt x="446404" y="15481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59264" y="6428397"/>
            <a:ext cx="802004" cy="299288"/>
          </a:xfrm>
          <a:prstGeom prst="rect">
            <a:avLst/>
          </a:prstGeom>
        </p:spPr>
      </p:pic>
      <p:sp>
        <p:nvSpPr>
          <p:cNvPr id="15" name="object 15" descr=""/>
          <p:cNvSpPr/>
          <p:nvPr/>
        </p:nvSpPr>
        <p:spPr>
          <a:xfrm>
            <a:off x="10738739" y="6442532"/>
            <a:ext cx="316865" cy="220979"/>
          </a:xfrm>
          <a:custGeom>
            <a:avLst/>
            <a:gdLst/>
            <a:ahLst/>
            <a:cxnLst/>
            <a:rect l="l" t="t" r="r" b="b"/>
            <a:pathLst>
              <a:path w="316865" h="220979">
                <a:moveTo>
                  <a:pt x="59816" y="5359"/>
                </a:moveTo>
                <a:lnTo>
                  <a:pt x="41401" y="5359"/>
                </a:lnTo>
                <a:lnTo>
                  <a:pt x="0" y="7442"/>
                </a:lnTo>
                <a:lnTo>
                  <a:pt x="0" y="17271"/>
                </a:lnTo>
                <a:lnTo>
                  <a:pt x="4190" y="18059"/>
                </a:lnTo>
                <a:lnTo>
                  <a:pt x="7111" y="18961"/>
                </a:lnTo>
                <a:lnTo>
                  <a:pt x="16636" y="186702"/>
                </a:lnTo>
                <a:lnTo>
                  <a:pt x="16519" y="189865"/>
                </a:lnTo>
                <a:lnTo>
                  <a:pt x="16255" y="193560"/>
                </a:lnTo>
                <a:lnTo>
                  <a:pt x="15875" y="196227"/>
                </a:lnTo>
                <a:lnTo>
                  <a:pt x="15112" y="198170"/>
                </a:lnTo>
                <a:lnTo>
                  <a:pt x="14477" y="200101"/>
                </a:lnTo>
                <a:lnTo>
                  <a:pt x="1777" y="208661"/>
                </a:lnTo>
                <a:lnTo>
                  <a:pt x="1777" y="218478"/>
                </a:lnTo>
                <a:lnTo>
                  <a:pt x="74675" y="218478"/>
                </a:lnTo>
                <a:lnTo>
                  <a:pt x="74675" y="208661"/>
                </a:lnTo>
                <a:lnTo>
                  <a:pt x="69595" y="207365"/>
                </a:lnTo>
                <a:lnTo>
                  <a:pt x="66166" y="205663"/>
                </a:lnTo>
                <a:lnTo>
                  <a:pt x="64388" y="203530"/>
                </a:lnTo>
                <a:lnTo>
                  <a:pt x="62483" y="201396"/>
                </a:lnTo>
                <a:lnTo>
                  <a:pt x="61340" y="198539"/>
                </a:lnTo>
                <a:lnTo>
                  <a:pt x="60070" y="191401"/>
                </a:lnTo>
                <a:lnTo>
                  <a:pt x="59887" y="186702"/>
                </a:lnTo>
                <a:lnTo>
                  <a:pt x="59816" y="145110"/>
                </a:lnTo>
                <a:lnTo>
                  <a:pt x="123208" y="145110"/>
                </a:lnTo>
                <a:lnTo>
                  <a:pt x="113564" y="130822"/>
                </a:lnTo>
                <a:lnTo>
                  <a:pt x="59816" y="130822"/>
                </a:lnTo>
                <a:lnTo>
                  <a:pt x="59816" y="5359"/>
                </a:lnTo>
                <a:close/>
              </a:path>
              <a:path w="316865" h="220979">
                <a:moveTo>
                  <a:pt x="123208" y="145110"/>
                </a:moveTo>
                <a:lnTo>
                  <a:pt x="69722" y="145110"/>
                </a:lnTo>
                <a:lnTo>
                  <a:pt x="71881" y="145554"/>
                </a:lnTo>
                <a:lnTo>
                  <a:pt x="74929" y="147345"/>
                </a:lnTo>
                <a:lnTo>
                  <a:pt x="76580" y="148653"/>
                </a:lnTo>
                <a:lnTo>
                  <a:pt x="78104" y="150393"/>
                </a:lnTo>
                <a:lnTo>
                  <a:pt x="79755" y="152133"/>
                </a:lnTo>
                <a:lnTo>
                  <a:pt x="81787" y="154940"/>
                </a:lnTo>
                <a:lnTo>
                  <a:pt x="84327" y="158800"/>
                </a:lnTo>
                <a:lnTo>
                  <a:pt x="100837" y="183515"/>
                </a:lnTo>
                <a:lnTo>
                  <a:pt x="104266" y="188988"/>
                </a:lnTo>
                <a:lnTo>
                  <a:pt x="106044" y="192519"/>
                </a:lnTo>
                <a:lnTo>
                  <a:pt x="107695" y="196037"/>
                </a:lnTo>
                <a:lnTo>
                  <a:pt x="108584" y="199085"/>
                </a:lnTo>
                <a:lnTo>
                  <a:pt x="108584" y="205435"/>
                </a:lnTo>
                <a:lnTo>
                  <a:pt x="106425" y="207772"/>
                </a:lnTo>
                <a:lnTo>
                  <a:pt x="101980" y="208661"/>
                </a:lnTo>
                <a:lnTo>
                  <a:pt x="101980" y="218478"/>
                </a:lnTo>
                <a:lnTo>
                  <a:pt x="174751" y="218478"/>
                </a:lnTo>
                <a:lnTo>
                  <a:pt x="174751" y="208661"/>
                </a:lnTo>
                <a:lnTo>
                  <a:pt x="171703" y="207962"/>
                </a:lnTo>
                <a:lnTo>
                  <a:pt x="169290" y="206946"/>
                </a:lnTo>
                <a:lnTo>
                  <a:pt x="165226" y="204266"/>
                </a:lnTo>
                <a:lnTo>
                  <a:pt x="162940" y="202018"/>
                </a:lnTo>
                <a:lnTo>
                  <a:pt x="157606" y="195668"/>
                </a:lnTo>
                <a:lnTo>
                  <a:pt x="153415" y="189865"/>
                </a:lnTo>
                <a:lnTo>
                  <a:pt x="123208" y="145110"/>
                </a:lnTo>
                <a:close/>
              </a:path>
              <a:path w="316865" h="220979">
                <a:moveTo>
                  <a:pt x="166369" y="70840"/>
                </a:moveTo>
                <a:lnTo>
                  <a:pt x="91947" y="70840"/>
                </a:lnTo>
                <a:lnTo>
                  <a:pt x="91947" y="80365"/>
                </a:lnTo>
                <a:lnTo>
                  <a:pt x="100583" y="81559"/>
                </a:lnTo>
                <a:lnTo>
                  <a:pt x="104901" y="85585"/>
                </a:lnTo>
                <a:lnTo>
                  <a:pt x="104901" y="94614"/>
                </a:lnTo>
                <a:lnTo>
                  <a:pt x="104520" y="96862"/>
                </a:lnTo>
                <a:lnTo>
                  <a:pt x="79120" y="126428"/>
                </a:lnTo>
                <a:lnTo>
                  <a:pt x="68199" y="130822"/>
                </a:lnTo>
                <a:lnTo>
                  <a:pt x="113564" y="130822"/>
                </a:lnTo>
                <a:lnTo>
                  <a:pt x="138128" y="97953"/>
                </a:lnTo>
                <a:lnTo>
                  <a:pt x="166369" y="80365"/>
                </a:lnTo>
                <a:lnTo>
                  <a:pt x="166369" y="70840"/>
                </a:lnTo>
                <a:close/>
              </a:path>
              <a:path w="316865" h="220979">
                <a:moveTo>
                  <a:pt x="260603" y="68465"/>
                </a:moveTo>
                <a:lnTo>
                  <a:pt x="251586" y="68465"/>
                </a:lnTo>
                <a:lnTo>
                  <a:pt x="240966" y="69027"/>
                </a:lnTo>
                <a:lnTo>
                  <a:pt x="198532" y="88596"/>
                </a:lnTo>
                <a:lnTo>
                  <a:pt x="180832" y="123105"/>
                </a:lnTo>
                <a:lnTo>
                  <a:pt x="178561" y="145554"/>
                </a:lnTo>
                <a:lnTo>
                  <a:pt x="179657" y="163085"/>
                </a:lnTo>
                <a:lnTo>
                  <a:pt x="196087" y="201891"/>
                </a:lnTo>
                <a:lnTo>
                  <a:pt x="232021" y="219679"/>
                </a:lnTo>
                <a:lnTo>
                  <a:pt x="248284" y="220865"/>
                </a:lnTo>
                <a:lnTo>
                  <a:pt x="257641" y="220446"/>
                </a:lnTo>
                <a:lnTo>
                  <a:pt x="297449" y="205125"/>
                </a:lnTo>
                <a:lnTo>
                  <a:pt x="306342" y="197497"/>
                </a:lnTo>
                <a:lnTo>
                  <a:pt x="260476" y="197497"/>
                </a:lnTo>
                <a:lnTo>
                  <a:pt x="251400" y="196702"/>
                </a:lnTo>
                <a:lnTo>
                  <a:pt x="224551" y="168494"/>
                </a:lnTo>
                <a:lnTo>
                  <a:pt x="222122" y="145110"/>
                </a:lnTo>
                <a:lnTo>
                  <a:pt x="316483" y="145110"/>
                </a:lnTo>
                <a:lnTo>
                  <a:pt x="316220" y="136654"/>
                </a:lnTo>
                <a:lnTo>
                  <a:pt x="315625" y="129032"/>
                </a:lnTo>
                <a:lnTo>
                  <a:pt x="222884" y="129032"/>
                </a:lnTo>
                <a:lnTo>
                  <a:pt x="223885" y="118738"/>
                </a:lnTo>
                <a:lnTo>
                  <a:pt x="241553" y="83947"/>
                </a:lnTo>
                <a:lnTo>
                  <a:pt x="297586" y="83947"/>
                </a:lnTo>
                <a:lnTo>
                  <a:pt x="292734" y="80302"/>
                </a:lnTo>
                <a:lnTo>
                  <a:pt x="287908" y="76580"/>
                </a:lnTo>
                <a:lnTo>
                  <a:pt x="282066" y="73672"/>
                </a:lnTo>
                <a:lnTo>
                  <a:pt x="268477" y="69507"/>
                </a:lnTo>
                <a:lnTo>
                  <a:pt x="260603" y="68465"/>
                </a:lnTo>
                <a:close/>
              </a:path>
              <a:path w="316865" h="220979">
                <a:moveTo>
                  <a:pt x="300481" y="178295"/>
                </a:moveTo>
                <a:lnTo>
                  <a:pt x="293496" y="185445"/>
                </a:lnTo>
                <a:lnTo>
                  <a:pt x="286892" y="190423"/>
                </a:lnTo>
                <a:lnTo>
                  <a:pt x="274827" y="196087"/>
                </a:lnTo>
                <a:lnTo>
                  <a:pt x="267969" y="197497"/>
                </a:lnTo>
                <a:lnTo>
                  <a:pt x="306342" y="197497"/>
                </a:lnTo>
                <a:lnTo>
                  <a:pt x="312546" y="191401"/>
                </a:lnTo>
                <a:lnTo>
                  <a:pt x="300481" y="178295"/>
                </a:lnTo>
                <a:close/>
              </a:path>
              <a:path w="316865" h="220979">
                <a:moveTo>
                  <a:pt x="297586" y="83947"/>
                </a:moveTo>
                <a:lnTo>
                  <a:pt x="257047" y="83947"/>
                </a:lnTo>
                <a:lnTo>
                  <a:pt x="262889" y="87668"/>
                </a:lnTo>
                <a:lnTo>
                  <a:pt x="266445" y="95110"/>
                </a:lnTo>
                <a:lnTo>
                  <a:pt x="268825" y="101416"/>
                </a:lnTo>
                <a:lnTo>
                  <a:pt x="270621" y="109170"/>
                </a:lnTo>
                <a:lnTo>
                  <a:pt x="271821" y="118375"/>
                </a:lnTo>
                <a:lnTo>
                  <a:pt x="272414" y="129032"/>
                </a:lnTo>
                <a:lnTo>
                  <a:pt x="315625" y="129032"/>
                </a:lnTo>
                <a:lnTo>
                  <a:pt x="304800" y="93764"/>
                </a:lnTo>
                <a:lnTo>
                  <a:pt x="301625" y="88506"/>
                </a:lnTo>
                <a:lnTo>
                  <a:pt x="297687" y="84023"/>
                </a:lnTo>
                <a:close/>
              </a:path>
              <a:path w="316865" h="220979">
                <a:moveTo>
                  <a:pt x="262254" y="0"/>
                </a:moveTo>
                <a:lnTo>
                  <a:pt x="236346" y="0"/>
                </a:lnTo>
                <a:lnTo>
                  <a:pt x="203326" y="46736"/>
                </a:lnTo>
                <a:lnTo>
                  <a:pt x="214756" y="56553"/>
                </a:lnTo>
                <a:lnTo>
                  <a:pt x="247522" y="24117"/>
                </a:lnTo>
                <a:lnTo>
                  <a:pt x="278049" y="24117"/>
                </a:lnTo>
                <a:lnTo>
                  <a:pt x="262254" y="0"/>
                </a:lnTo>
                <a:close/>
              </a:path>
              <a:path w="316865" h="220979">
                <a:moveTo>
                  <a:pt x="278049" y="24117"/>
                </a:moveTo>
                <a:lnTo>
                  <a:pt x="249174" y="24117"/>
                </a:lnTo>
                <a:lnTo>
                  <a:pt x="281431" y="56553"/>
                </a:lnTo>
                <a:lnTo>
                  <a:pt x="292861" y="46736"/>
                </a:lnTo>
                <a:lnTo>
                  <a:pt x="278049" y="24117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1149775" y="6428397"/>
            <a:ext cx="688975" cy="290195"/>
          </a:xfrm>
          <a:custGeom>
            <a:avLst/>
            <a:gdLst/>
            <a:ahLst/>
            <a:cxnLst/>
            <a:rect l="l" t="t" r="r" b="b"/>
            <a:pathLst>
              <a:path w="688975" h="290195">
                <a:moveTo>
                  <a:pt x="91121" y="27089"/>
                </a:moveTo>
                <a:lnTo>
                  <a:pt x="52759" y="34038"/>
                </a:lnTo>
                <a:lnTo>
                  <a:pt x="16558" y="64370"/>
                </a:lnTo>
                <a:lnTo>
                  <a:pt x="2602" y="101701"/>
                </a:lnTo>
                <a:lnTo>
                  <a:pt x="0" y="134543"/>
                </a:lnTo>
                <a:lnTo>
                  <a:pt x="505" y="148574"/>
                </a:lnTo>
                <a:lnTo>
                  <a:pt x="8952" y="187604"/>
                </a:lnTo>
                <a:lnTo>
                  <a:pt x="34479" y="220637"/>
                </a:lnTo>
                <a:lnTo>
                  <a:pt x="75119" y="234403"/>
                </a:lnTo>
                <a:lnTo>
                  <a:pt x="93274" y="262559"/>
                </a:lnTo>
                <a:lnTo>
                  <a:pt x="129221" y="288823"/>
                </a:lnTo>
                <a:lnTo>
                  <a:pt x="135444" y="289623"/>
                </a:lnTo>
                <a:lnTo>
                  <a:pt x="148779" y="289623"/>
                </a:lnTo>
                <a:lnTo>
                  <a:pt x="184974" y="272211"/>
                </a:lnTo>
                <a:lnTo>
                  <a:pt x="191578" y="265950"/>
                </a:lnTo>
                <a:lnTo>
                  <a:pt x="189064" y="262826"/>
                </a:lnTo>
                <a:lnTo>
                  <a:pt x="155510" y="262826"/>
                </a:lnTo>
                <a:lnTo>
                  <a:pt x="153224" y="262458"/>
                </a:lnTo>
                <a:lnTo>
                  <a:pt x="151065" y="261708"/>
                </a:lnTo>
                <a:lnTo>
                  <a:pt x="148779" y="260972"/>
                </a:lnTo>
                <a:lnTo>
                  <a:pt x="146493" y="259702"/>
                </a:lnTo>
                <a:lnTo>
                  <a:pt x="144207" y="257924"/>
                </a:lnTo>
                <a:lnTo>
                  <a:pt x="141794" y="256133"/>
                </a:lnTo>
                <a:lnTo>
                  <a:pt x="139508" y="254025"/>
                </a:lnTo>
                <a:lnTo>
                  <a:pt x="137476" y="251599"/>
                </a:lnTo>
                <a:lnTo>
                  <a:pt x="135317" y="249161"/>
                </a:lnTo>
                <a:lnTo>
                  <a:pt x="133158" y="246316"/>
                </a:lnTo>
                <a:lnTo>
                  <a:pt x="121474" y="230390"/>
                </a:lnTo>
                <a:lnTo>
                  <a:pt x="135236" y="224670"/>
                </a:lnTo>
                <a:lnTo>
                  <a:pt x="146115" y="217589"/>
                </a:lnTo>
                <a:lnTo>
                  <a:pt x="90994" y="217589"/>
                </a:lnTo>
                <a:lnTo>
                  <a:pt x="80640" y="216217"/>
                </a:lnTo>
                <a:lnTo>
                  <a:pt x="53360" y="183219"/>
                </a:lnTo>
                <a:lnTo>
                  <a:pt x="47434" y="132753"/>
                </a:lnTo>
                <a:lnTo>
                  <a:pt x="47316" y="128435"/>
                </a:lnTo>
                <a:lnTo>
                  <a:pt x="47951" y="108632"/>
                </a:lnTo>
                <a:lnTo>
                  <a:pt x="57720" y="65112"/>
                </a:lnTo>
                <a:lnTo>
                  <a:pt x="89851" y="44500"/>
                </a:lnTo>
                <a:lnTo>
                  <a:pt x="148894" y="44500"/>
                </a:lnTo>
                <a:lnTo>
                  <a:pt x="145449" y="41448"/>
                </a:lnTo>
                <a:lnTo>
                  <a:pt x="130110" y="33470"/>
                </a:lnTo>
                <a:lnTo>
                  <a:pt x="112009" y="28684"/>
                </a:lnTo>
                <a:lnTo>
                  <a:pt x="91121" y="27089"/>
                </a:lnTo>
                <a:close/>
              </a:path>
              <a:path w="688975" h="290195">
                <a:moveTo>
                  <a:pt x="181164" y="253009"/>
                </a:moveTo>
                <a:lnTo>
                  <a:pt x="161225" y="262826"/>
                </a:lnTo>
                <a:lnTo>
                  <a:pt x="189064" y="262826"/>
                </a:lnTo>
                <a:lnTo>
                  <a:pt x="181164" y="253009"/>
                </a:lnTo>
                <a:close/>
              </a:path>
              <a:path w="688975" h="290195">
                <a:moveTo>
                  <a:pt x="148894" y="44500"/>
                </a:moveTo>
                <a:lnTo>
                  <a:pt x="89851" y="44500"/>
                </a:lnTo>
                <a:lnTo>
                  <a:pt x="96872" y="45138"/>
                </a:lnTo>
                <a:lnTo>
                  <a:pt x="103250" y="47051"/>
                </a:lnTo>
                <a:lnTo>
                  <a:pt x="128205" y="84912"/>
                </a:lnTo>
                <a:lnTo>
                  <a:pt x="132904" y="134543"/>
                </a:lnTo>
                <a:lnTo>
                  <a:pt x="132763" y="143435"/>
                </a:lnTo>
                <a:lnTo>
                  <a:pt x="127792" y="182037"/>
                </a:lnTo>
                <a:lnTo>
                  <a:pt x="105218" y="215531"/>
                </a:lnTo>
                <a:lnTo>
                  <a:pt x="98614" y="217589"/>
                </a:lnTo>
                <a:lnTo>
                  <a:pt x="146115" y="217589"/>
                </a:lnTo>
                <a:lnTo>
                  <a:pt x="172024" y="181334"/>
                </a:lnTo>
                <a:lnTo>
                  <a:pt x="180275" y="128435"/>
                </a:lnTo>
                <a:lnTo>
                  <a:pt x="178892" y="104835"/>
                </a:lnTo>
                <a:lnTo>
                  <a:pt x="174735" y="84329"/>
                </a:lnTo>
                <a:lnTo>
                  <a:pt x="167791" y="66922"/>
                </a:lnTo>
                <a:lnTo>
                  <a:pt x="158050" y="52616"/>
                </a:lnTo>
                <a:lnTo>
                  <a:pt x="148894" y="44500"/>
                </a:lnTo>
                <a:close/>
              </a:path>
              <a:path w="688975" h="290195">
                <a:moveTo>
                  <a:pt x="263460" y="84975"/>
                </a:moveTo>
                <a:lnTo>
                  <a:pt x="205548" y="84975"/>
                </a:lnTo>
                <a:lnTo>
                  <a:pt x="205548" y="94805"/>
                </a:lnTo>
                <a:lnTo>
                  <a:pt x="208342" y="95504"/>
                </a:lnTo>
                <a:lnTo>
                  <a:pt x="210501" y="96291"/>
                </a:lnTo>
                <a:lnTo>
                  <a:pt x="213803" y="98082"/>
                </a:lnTo>
                <a:lnTo>
                  <a:pt x="215073" y="99072"/>
                </a:lnTo>
                <a:lnTo>
                  <a:pt x="215962" y="100164"/>
                </a:lnTo>
                <a:lnTo>
                  <a:pt x="216978" y="101257"/>
                </a:lnTo>
                <a:lnTo>
                  <a:pt x="220471" y="184543"/>
                </a:lnTo>
                <a:lnTo>
                  <a:pt x="220669" y="191055"/>
                </a:lnTo>
                <a:lnTo>
                  <a:pt x="238187" y="229120"/>
                </a:lnTo>
                <a:lnTo>
                  <a:pt x="263460" y="235000"/>
                </a:lnTo>
                <a:lnTo>
                  <a:pt x="270826" y="235000"/>
                </a:lnTo>
                <a:lnTo>
                  <a:pt x="310069" y="212077"/>
                </a:lnTo>
                <a:lnTo>
                  <a:pt x="353817" y="212077"/>
                </a:lnTo>
                <a:lnTo>
                  <a:pt x="353701" y="211632"/>
                </a:lnTo>
                <a:lnTo>
                  <a:pt x="279462" y="211632"/>
                </a:lnTo>
                <a:lnTo>
                  <a:pt x="276287" y="210908"/>
                </a:lnTo>
                <a:lnTo>
                  <a:pt x="271461" y="208038"/>
                </a:lnTo>
                <a:lnTo>
                  <a:pt x="269429" y="205752"/>
                </a:lnTo>
                <a:lnTo>
                  <a:pt x="267778" y="202628"/>
                </a:lnTo>
                <a:lnTo>
                  <a:pt x="266000" y="199504"/>
                </a:lnTo>
                <a:lnTo>
                  <a:pt x="264857" y="195262"/>
                </a:lnTo>
                <a:lnTo>
                  <a:pt x="264349" y="189903"/>
                </a:lnTo>
                <a:lnTo>
                  <a:pt x="263714" y="184543"/>
                </a:lnTo>
                <a:lnTo>
                  <a:pt x="263460" y="177101"/>
                </a:lnTo>
                <a:lnTo>
                  <a:pt x="263460" y="84975"/>
                </a:lnTo>
                <a:close/>
              </a:path>
              <a:path w="688975" h="290195">
                <a:moveTo>
                  <a:pt x="353817" y="212077"/>
                </a:moveTo>
                <a:lnTo>
                  <a:pt x="310069" y="212077"/>
                </a:lnTo>
                <a:lnTo>
                  <a:pt x="311847" y="212521"/>
                </a:lnTo>
                <a:lnTo>
                  <a:pt x="310450" y="233959"/>
                </a:lnTo>
                <a:lnTo>
                  <a:pt x="328484" y="233959"/>
                </a:lnTo>
                <a:lnTo>
                  <a:pt x="368997" y="232613"/>
                </a:lnTo>
                <a:lnTo>
                  <a:pt x="368997" y="222643"/>
                </a:lnTo>
                <a:lnTo>
                  <a:pt x="364298" y="221653"/>
                </a:lnTo>
                <a:lnTo>
                  <a:pt x="360996" y="220484"/>
                </a:lnTo>
                <a:lnTo>
                  <a:pt x="356932" y="217804"/>
                </a:lnTo>
                <a:lnTo>
                  <a:pt x="355535" y="216103"/>
                </a:lnTo>
                <a:lnTo>
                  <a:pt x="353817" y="212077"/>
                </a:lnTo>
                <a:close/>
              </a:path>
              <a:path w="688975" h="290195">
                <a:moveTo>
                  <a:pt x="352614" y="84975"/>
                </a:moveTo>
                <a:lnTo>
                  <a:pt x="294575" y="84975"/>
                </a:lnTo>
                <a:lnTo>
                  <a:pt x="294575" y="94805"/>
                </a:lnTo>
                <a:lnTo>
                  <a:pt x="298639" y="95999"/>
                </a:lnTo>
                <a:lnTo>
                  <a:pt x="301560" y="97256"/>
                </a:lnTo>
                <a:lnTo>
                  <a:pt x="308966" y="112217"/>
                </a:lnTo>
                <a:lnTo>
                  <a:pt x="309307" y="115366"/>
                </a:lnTo>
                <a:lnTo>
                  <a:pt x="309434" y="190106"/>
                </a:lnTo>
                <a:lnTo>
                  <a:pt x="308037" y="194487"/>
                </a:lnTo>
                <a:lnTo>
                  <a:pt x="305116" y="198615"/>
                </a:lnTo>
                <a:lnTo>
                  <a:pt x="302322" y="202730"/>
                </a:lnTo>
                <a:lnTo>
                  <a:pt x="298893" y="205930"/>
                </a:lnTo>
                <a:lnTo>
                  <a:pt x="290765" y="210489"/>
                </a:lnTo>
                <a:lnTo>
                  <a:pt x="286828" y="211632"/>
                </a:lnTo>
                <a:lnTo>
                  <a:pt x="353701" y="211632"/>
                </a:lnTo>
                <a:lnTo>
                  <a:pt x="353249" y="209156"/>
                </a:lnTo>
                <a:lnTo>
                  <a:pt x="352779" y="202730"/>
                </a:lnTo>
                <a:lnTo>
                  <a:pt x="352658" y="198615"/>
                </a:lnTo>
                <a:lnTo>
                  <a:pt x="352614" y="84975"/>
                </a:lnTo>
                <a:close/>
              </a:path>
              <a:path w="688975" h="290195">
                <a:moveTo>
                  <a:pt x="464755" y="82600"/>
                </a:moveTo>
                <a:lnTo>
                  <a:pt x="422528" y="92927"/>
                </a:lnTo>
                <a:lnTo>
                  <a:pt x="396429" y="125310"/>
                </a:lnTo>
                <a:lnTo>
                  <a:pt x="390929" y="161772"/>
                </a:lnTo>
                <a:lnTo>
                  <a:pt x="391411" y="172291"/>
                </a:lnTo>
                <a:lnTo>
                  <a:pt x="404797" y="210689"/>
                </a:lnTo>
                <a:lnTo>
                  <a:pt x="441959" y="233084"/>
                </a:lnTo>
                <a:lnTo>
                  <a:pt x="462342" y="235000"/>
                </a:lnTo>
                <a:lnTo>
                  <a:pt x="473558" y="234469"/>
                </a:lnTo>
                <a:lnTo>
                  <a:pt x="510306" y="221714"/>
                </a:lnTo>
                <a:lnTo>
                  <a:pt x="512878" y="219519"/>
                </a:lnTo>
                <a:lnTo>
                  <a:pt x="464628" y="219519"/>
                </a:lnTo>
                <a:lnTo>
                  <a:pt x="457935" y="218538"/>
                </a:lnTo>
                <a:lnTo>
                  <a:pt x="437910" y="184156"/>
                </a:lnTo>
                <a:lnTo>
                  <a:pt x="436275" y="159842"/>
                </a:lnTo>
                <a:lnTo>
                  <a:pt x="436360" y="146787"/>
                </a:lnTo>
                <a:lnTo>
                  <a:pt x="443800" y="108750"/>
                </a:lnTo>
                <a:lnTo>
                  <a:pt x="457389" y="98082"/>
                </a:lnTo>
                <a:lnTo>
                  <a:pt x="514675" y="98082"/>
                </a:lnTo>
                <a:lnTo>
                  <a:pt x="508743" y="93273"/>
                </a:lnTo>
                <a:lnTo>
                  <a:pt x="496299" y="87344"/>
                </a:lnTo>
                <a:lnTo>
                  <a:pt x="481640" y="83786"/>
                </a:lnTo>
                <a:lnTo>
                  <a:pt x="464755" y="82600"/>
                </a:lnTo>
                <a:close/>
              </a:path>
              <a:path w="688975" h="290195">
                <a:moveTo>
                  <a:pt x="514675" y="98082"/>
                </a:moveTo>
                <a:lnTo>
                  <a:pt x="464120" y="98082"/>
                </a:lnTo>
                <a:lnTo>
                  <a:pt x="470645" y="99072"/>
                </a:lnTo>
                <a:lnTo>
                  <a:pt x="476312" y="102044"/>
                </a:lnTo>
                <a:lnTo>
                  <a:pt x="491629" y="146787"/>
                </a:lnTo>
                <a:lnTo>
                  <a:pt x="491980" y="172291"/>
                </a:lnTo>
                <a:lnTo>
                  <a:pt x="491679" y="178574"/>
                </a:lnTo>
                <a:lnTo>
                  <a:pt x="477595" y="215595"/>
                </a:lnTo>
                <a:lnTo>
                  <a:pt x="474280" y="218186"/>
                </a:lnTo>
                <a:lnTo>
                  <a:pt x="469835" y="219519"/>
                </a:lnTo>
                <a:lnTo>
                  <a:pt x="512878" y="219519"/>
                </a:lnTo>
                <a:lnTo>
                  <a:pt x="535113" y="180954"/>
                </a:lnTo>
                <a:lnTo>
                  <a:pt x="537359" y="156565"/>
                </a:lnTo>
                <a:lnTo>
                  <a:pt x="536254" y="139957"/>
                </a:lnTo>
                <a:lnTo>
                  <a:pt x="532811" y="124958"/>
                </a:lnTo>
                <a:lnTo>
                  <a:pt x="527058" y="112164"/>
                </a:lnTo>
                <a:lnTo>
                  <a:pt x="518984" y="101574"/>
                </a:lnTo>
                <a:lnTo>
                  <a:pt x="514675" y="98082"/>
                </a:lnTo>
                <a:close/>
              </a:path>
              <a:path w="688975" h="290195">
                <a:moveTo>
                  <a:pt x="478217" y="14135"/>
                </a:moveTo>
                <a:lnTo>
                  <a:pt x="452309" y="14135"/>
                </a:lnTo>
                <a:lnTo>
                  <a:pt x="421575" y="61315"/>
                </a:lnTo>
                <a:lnTo>
                  <a:pt x="433259" y="70688"/>
                </a:lnTo>
                <a:lnTo>
                  <a:pt x="463485" y="38252"/>
                </a:lnTo>
                <a:lnTo>
                  <a:pt x="492759" y="38252"/>
                </a:lnTo>
                <a:lnTo>
                  <a:pt x="478217" y="14135"/>
                </a:lnTo>
                <a:close/>
              </a:path>
              <a:path w="688975" h="290195">
                <a:moveTo>
                  <a:pt x="492759" y="38252"/>
                </a:moveTo>
                <a:lnTo>
                  <a:pt x="465136" y="38252"/>
                </a:lnTo>
                <a:lnTo>
                  <a:pt x="494981" y="70688"/>
                </a:lnTo>
                <a:lnTo>
                  <a:pt x="506665" y="61315"/>
                </a:lnTo>
                <a:lnTo>
                  <a:pt x="492759" y="38252"/>
                </a:lnTo>
                <a:close/>
              </a:path>
              <a:path w="688975" h="290195">
                <a:moveTo>
                  <a:pt x="547559" y="0"/>
                </a:moveTo>
                <a:lnTo>
                  <a:pt x="520381" y="0"/>
                </a:lnTo>
                <a:lnTo>
                  <a:pt x="498918" y="36017"/>
                </a:lnTo>
                <a:lnTo>
                  <a:pt x="511110" y="44792"/>
                </a:lnTo>
                <a:lnTo>
                  <a:pt x="547559" y="9372"/>
                </a:lnTo>
                <a:lnTo>
                  <a:pt x="547559" y="0"/>
                </a:lnTo>
                <a:close/>
              </a:path>
              <a:path w="688975" h="290195">
                <a:moveTo>
                  <a:pt x="648524" y="82600"/>
                </a:moveTo>
                <a:lnTo>
                  <a:pt x="640523" y="82600"/>
                </a:lnTo>
                <a:lnTo>
                  <a:pt x="629595" y="83172"/>
                </a:lnTo>
                <a:lnTo>
                  <a:pt x="592477" y="96870"/>
                </a:lnTo>
                <a:lnTo>
                  <a:pt x="569881" y="127997"/>
                </a:lnTo>
                <a:lnTo>
                  <a:pt x="564577" y="160883"/>
                </a:lnTo>
                <a:lnTo>
                  <a:pt x="565647" y="177890"/>
                </a:lnTo>
                <a:lnTo>
                  <a:pt x="581595" y="216026"/>
                </a:lnTo>
                <a:lnTo>
                  <a:pt x="615653" y="233814"/>
                </a:lnTo>
                <a:lnTo>
                  <a:pt x="630871" y="235000"/>
                </a:lnTo>
                <a:lnTo>
                  <a:pt x="638729" y="234615"/>
                </a:lnTo>
                <a:lnTo>
                  <a:pt x="674400" y="220616"/>
                </a:lnTo>
                <a:lnTo>
                  <a:pt x="685197" y="211632"/>
                </a:lnTo>
                <a:lnTo>
                  <a:pt x="634935" y="211632"/>
                </a:lnTo>
                <a:lnTo>
                  <a:pt x="628585" y="209473"/>
                </a:lnTo>
                <a:lnTo>
                  <a:pt x="623759" y="205155"/>
                </a:lnTo>
                <a:lnTo>
                  <a:pt x="618806" y="200837"/>
                </a:lnTo>
                <a:lnTo>
                  <a:pt x="615377" y="194690"/>
                </a:lnTo>
                <a:lnTo>
                  <a:pt x="609916" y="157314"/>
                </a:lnTo>
                <a:lnTo>
                  <a:pt x="610057" y="148985"/>
                </a:lnTo>
                <a:lnTo>
                  <a:pt x="620711" y="105841"/>
                </a:lnTo>
                <a:lnTo>
                  <a:pt x="633792" y="98082"/>
                </a:lnTo>
                <a:lnTo>
                  <a:pt x="686370" y="98082"/>
                </a:lnTo>
                <a:lnTo>
                  <a:pt x="686370" y="89001"/>
                </a:lnTo>
                <a:lnTo>
                  <a:pt x="679893" y="87020"/>
                </a:lnTo>
                <a:lnTo>
                  <a:pt x="672527" y="85458"/>
                </a:lnTo>
                <a:lnTo>
                  <a:pt x="656652" y="83172"/>
                </a:lnTo>
                <a:lnTo>
                  <a:pt x="648524" y="82600"/>
                </a:lnTo>
                <a:close/>
              </a:path>
              <a:path w="688975" h="290195">
                <a:moveTo>
                  <a:pt x="677353" y="194513"/>
                </a:moveTo>
                <a:lnTo>
                  <a:pt x="670368" y="200964"/>
                </a:lnTo>
                <a:lnTo>
                  <a:pt x="664213" y="205464"/>
                </a:lnTo>
                <a:lnTo>
                  <a:pt x="654112" y="210388"/>
                </a:lnTo>
                <a:lnTo>
                  <a:pt x="648651" y="211632"/>
                </a:lnTo>
                <a:lnTo>
                  <a:pt x="685197" y="211632"/>
                </a:lnTo>
                <a:lnTo>
                  <a:pt x="688783" y="208356"/>
                </a:lnTo>
                <a:lnTo>
                  <a:pt x="677353" y="194513"/>
                </a:lnTo>
                <a:close/>
              </a:path>
              <a:path w="688975" h="290195">
                <a:moveTo>
                  <a:pt x="686370" y="98082"/>
                </a:moveTo>
                <a:lnTo>
                  <a:pt x="642936" y="98082"/>
                </a:lnTo>
                <a:lnTo>
                  <a:pt x="647254" y="100215"/>
                </a:lnTo>
                <a:lnTo>
                  <a:pt x="650175" y="104482"/>
                </a:lnTo>
                <a:lnTo>
                  <a:pt x="653223" y="108750"/>
                </a:lnTo>
                <a:lnTo>
                  <a:pt x="655382" y="115544"/>
                </a:lnTo>
                <a:lnTo>
                  <a:pt x="656906" y="124866"/>
                </a:lnTo>
                <a:lnTo>
                  <a:pt x="686370" y="124866"/>
                </a:lnTo>
                <a:lnTo>
                  <a:pt x="686370" y="98082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11916536" y="6454000"/>
            <a:ext cx="275590" cy="273685"/>
          </a:xfrm>
          <a:custGeom>
            <a:avLst/>
            <a:gdLst/>
            <a:ahLst/>
            <a:cxnLst/>
            <a:rect l="l" t="t" r="r" b="b"/>
            <a:pathLst>
              <a:path w="275590" h="273684">
                <a:moveTo>
                  <a:pt x="77978" y="56997"/>
                </a:moveTo>
                <a:lnTo>
                  <a:pt x="72898" y="56997"/>
                </a:lnTo>
                <a:lnTo>
                  <a:pt x="66159" y="57178"/>
                </a:lnTo>
                <a:lnTo>
                  <a:pt x="26924" y="69049"/>
                </a:lnTo>
                <a:lnTo>
                  <a:pt x="21082" y="73215"/>
                </a:lnTo>
                <a:lnTo>
                  <a:pt x="16510" y="78600"/>
                </a:lnTo>
                <a:lnTo>
                  <a:pt x="9906" y="91795"/>
                </a:lnTo>
                <a:lnTo>
                  <a:pt x="8128" y="99707"/>
                </a:lnTo>
                <a:lnTo>
                  <a:pt x="8176" y="109829"/>
                </a:lnTo>
                <a:lnTo>
                  <a:pt x="24003" y="146684"/>
                </a:lnTo>
                <a:lnTo>
                  <a:pt x="31750" y="151053"/>
                </a:lnTo>
                <a:lnTo>
                  <a:pt x="26543" y="155028"/>
                </a:lnTo>
                <a:lnTo>
                  <a:pt x="22325" y="158701"/>
                </a:lnTo>
                <a:lnTo>
                  <a:pt x="19177" y="162001"/>
                </a:lnTo>
                <a:lnTo>
                  <a:pt x="15875" y="165315"/>
                </a:lnTo>
                <a:lnTo>
                  <a:pt x="13335" y="169011"/>
                </a:lnTo>
                <a:lnTo>
                  <a:pt x="11430" y="173088"/>
                </a:lnTo>
                <a:lnTo>
                  <a:pt x="9398" y="177152"/>
                </a:lnTo>
                <a:lnTo>
                  <a:pt x="8625" y="180949"/>
                </a:lnTo>
                <a:lnTo>
                  <a:pt x="8509" y="191833"/>
                </a:lnTo>
                <a:lnTo>
                  <a:pt x="9398" y="196595"/>
                </a:lnTo>
                <a:lnTo>
                  <a:pt x="13208" y="204342"/>
                </a:lnTo>
                <a:lnTo>
                  <a:pt x="16256" y="207759"/>
                </a:lnTo>
                <a:lnTo>
                  <a:pt x="20447" y="210731"/>
                </a:lnTo>
                <a:lnTo>
                  <a:pt x="13970" y="214109"/>
                </a:lnTo>
                <a:lnTo>
                  <a:pt x="8890" y="218173"/>
                </a:lnTo>
                <a:lnTo>
                  <a:pt x="1778" y="227698"/>
                </a:lnTo>
                <a:lnTo>
                  <a:pt x="86" y="232663"/>
                </a:lnTo>
                <a:lnTo>
                  <a:pt x="0" y="245617"/>
                </a:lnTo>
                <a:lnTo>
                  <a:pt x="1778" y="251421"/>
                </a:lnTo>
                <a:lnTo>
                  <a:pt x="5334" y="255981"/>
                </a:lnTo>
                <a:lnTo>
                  <a:pt x="8763" y="260540"/>
                </a:lnTo>
                <a:lnTo>
                  <a:pt x="50611" y="272849"/>
                </a:lnTo>
                <a:lnTo>
                  <a:pt x="74168" y="273684"/>
                </a:lnTo>
                <a:lnTo>
                  <a:pt x="85292" y="273308"/>
                </a:lnTo>
                <a:lnTo>
                  <a:pt x="128889" y="260273"/>
                </a:lnTo>
                <a:lnTo>
                  <a:pt x="131879" y="257911"/>
                </a:lnTo>
                <a:lnTo>
                  <a:pt x="73406" y="257911"/>
                </a:lnTo>
                <a:lnTo>
                  <a:pt x="63998" y="257590"/>
                </a:lnTo>
                <a:lnTo>
                  <a:pt x="34671" y="232663"/>
                </a:lnTo>
                <a:lnTo>
                  <a:pt x="35560" y="228892"/>
                </a:lnTo>
                <a:lnTo>
                  <a:pt x="37465" y="225615"/>
                </a:lnTo>
                <a:lnTo>
                  <a:pt x="39243" y="222338"/>
                </a:lnTo>
                <a:lnTo>
                  <a:pt x="42037" y="219316"/>
                </a:lnTo>
                <a:lnTo>
                  <a:pt x="45593" y="216534"/>
                </a:lnTo>
                <a:lnTo>
                  <a:pt x="148330" y="216534"/>
                </a:lnTo>
                <a:lnTo>
                  <a:pt x="148062" y="213266"/>
                </a:lnTo>
                <a:lnTo>
                  <a:pt x="121015" y="185475"/>
                </a:lnTo>
                <a:lnTo>
                  <a:pt x="99314" y="183057"/>
                </a:lnTo>
                <a:lnTo>
                  <a:pt x="56896" y="183057"/>
                </a:lnTo>
                <a:lnTo>
                  <a:pt x="52705" y="182638"/>
                </a:lnTo>
                <a:lnTo>
                  <a:pt x="46736" y="180949"/>
                </a:lnTo>
                <a:lnTo>
                  <a:pt x="44577" y="179730"/>
                </a:lnTo>
                <a:lnTo>
                  <a:pt x="43434" y="178142"/>
                </a:lnTo>
                <a:lnTo>
                  <a:pt x="42164" y="176555"/>
                </a:lnTo>
                <a:lnTo>
                  <a:pt x="41529" y="174269"/>
                </a:lnTo>
                <a:lnTo>
                  <a:pt x="41529" y="166141"/>
                </a:lnTo>
                <a:lnTo>
                  <a:pt x="44069" y="161328"/>
                </a:lnTo>
                <a:lnTo>
                  <a:pt x="49022" y="156857"/>
                </a:lnTo>
                <a:lnTo>
                  <a:pt x="96583" y="156857"/>
                </a:lnTo>
                <a:lnTo>
                  <a:pt x="99901" y="156190"/>
                </a:lnTo>
                <a:lnTo>
                  <a:pt x="110511" y="152004"/>
                </a:lnTo>
                <a:lnTo>
                  <a:pt x="119253" y="146138"/>
                </a:lnTo>
                <a:lnTo>
                  <a:pt x="121036" y="144208"/>
                </a:lnTo>
                <a:lnTo>
                  <a:pt x="65278" y="144208"/>
                </a:lnTo>
                <a:lnTo>
                  <a:pt x="59690" y="141160"/>
                </a:lnTo>
                <a:lnTo>
                  <a:pt x="50938" y="106857"/>
                </a:lnTo>
                <a:lnTo>
                  <a:pt x="51258" y="98865"/>
                </a:lnTo>
                <a:lnTo>
                  <a:pt x="65151" y="72326"/>
                </a:lnTo>
                <a:lnTo>
                  <a:pt x="151384" y="72326"/>
                </a:lnTo>
                <a:lnTo>
                  <a:pt x="151384" y="59372"/>
                </a:lnTo>
                <a:lnTo>
                  <a:pt x="97663" y="59372"/>
                </a:lnTo>
                <a:lnTo>
                  <a:pt x="93980" y="58788"/>
                </a:lnTo>
                <a:lnTo>
                  <a:pt x="90170" y="58242"/>
                </a:lnTo>
                <a:lnTo>
                  <a:pt x="82423" y="57238"/>
                </a:lnTo>
                <a:lnTo>
                  <a:pt x="77978" y="56997"/>
                </a:lnTo>
                <a:close/>
              </a:path>
              <a:path w="275590" h="273684">
                <a:moveTo>
                  <a:pt x="148330" y="216534"/>
                </a:moveTo>
                <a:lnTo>
                  <a:pt x="45593" y="216534"/>
                </a:lnTo>
                <a:lnTo>
                  <a:pt x="49657" y="216941"/>
                </a:lnTo>
                <a:lnTo>
                  <a:pt x="55245" y="217131"/>
                </a:lnTo>
                <a:lnTo>
                  <a:pt x="94488" y="217131"/>
                </a:lnTo>
                <a:lnTo>
                  <a:pt x="99314" y="217931"/>
                </a:lnTo>
                <a:lnTo>
                  <a:pt x="111633" y="241642"/>
                </a:lnTo>
                <a:lnTo>
                  <a:pt x="108331" y="247497"/>
                </a:lnTo>
                <a:lnTo>
                  <a:pt x="73406" y="257911"/>
                </a:lnTo>
                <a:lnTo>
                  <a:pt x="131879" y="257911"/>
                </a:lnTo>
                <a:lnTo>
                  <a:pt x="148822" y="223088"/>
                </a:lnTo>
                <a:lnTo>
                  <a:pt x="148705" y="221106"/>
                </a:lnTo>
                <a:lnTo>
                  <a:pt x="148330" y="216534"/>
                </a:lnTo>
                <a:close/>
              </a:path>
              <a:path w="275590" h="273684">
                <a:moveTo>
                  <a:pt x="96583" y="156857"/>
                </a:moveTo>
                <a:lnTo>
                  <a:pt x="49022" y="156857"/>
                </a:lnTo>
                <a:lnTo>
                  <a:pt x="55245" y="158648"/>
                </a:lnTo>
                <a:lnTo>
                  <a:pt x="63246" y="159537"/>
                </a:lnTo>
                <a:lnTo>
                  <a:pt x="73025" y="159537"/>
                </a:lnTo>
                <a:lnTo>
                  <a:pt x="87409" y="158701"/>
                </a:lnTo>
                <a:lnTo>
                  <a:pt x="96583" y="156857"/>
                </a:lnTo>
                <a:close/>
              </a:path>
              <a:path w="275590" h="273684">
                <a:moveTo>
                  <a:pt x="151384" y="72326"/>
                </a:moveTo>
                <a:lnTo>
                  <a:pt x="79756" y="72326"/>
                </a:lnTo>
                <a:lnTo>
                  <a:pt x="85090" y="75526"/>
                </a:lnTo>
                <a:lnTo>
                  <a:pt x="88646" y="81927"/>
                </a:lnTo>
                <a:lnTo>
                  <a:pt x="90959" y="87271"/>
                </a:lnTo>
                <a:lnTo>
                  <a:pt x="92583" y="93702"/>
                </a:lnTo>
                <a:lnTo>
                  <a:pt x="93539" y="101221"/>
                </a:lnTo>
                <a:lnTo>
                  <a:pt x="93853" y="109829"/>
                </a:lnTo>
                <a:lnTo>
                  <a:pt x="93519" y="117978"/>
                </a:lnTo>
                <a:lnTo>
                  <a:pt x="79629" y="144208"/>
                </a:lnTo>
                <a:lnTo>
                  <a:pt x="121036" y="144208"/>
                </a:lnTo>
                <a:lnTo>
                  <a:pt x="126160" y="138661"/>
                </a:lnTo>
                <a:lnTo>
                  <a:pt x="131079" y="129622"/>
                </a:lnTo>
                <a:lnTo>
                  <a:pt x="134022" y="119021"/>
                </a:lnTo>
                <a:lnTo>
                  <a:pt x="134977" y="107149"/>
                </a:lnTo>
                <a:lnTo>
                  <a:pt x="134940" y="99707"/>
                </a:lnTo>
                <a:lnTo>
                  <a:pt x="134112" y="94322"/>
                </a:lnTo>
                <a:lnTo>
                  <a:pt x="132207" y="89509"/>
                </a:lnTo>
                <a:lnTo>
                  <a:pt x="130429" y="84708"/>
                </a:lnTo>
                <a:lnTo>
                  <a:pt x="128117" y="80886"/>
                </a:lnTo>
                <a:lnTo>
                  <a:pt x="125349" y="78130"/>
                </a:lnTo>
                <a:lnTo>
                  <a:pt x="125857" y="76492"/>
                </a:lnTo>
                <a:lnTo>
                  <a:pt x="151384" y="76492"/>
                </a:lnTo>
                <a:lnTo>
                  <a:pt x="151384" y="72326"/>
                </a:lnTo>
                <a:close/>
              </a:path>
              <a:path w="275590" h="273684">
                <a:moveTo>
                  <a:pt x="151384" y="76492"/>
                </a:moveTo>
                <a:lnTo>
                  <a:pt x="125857" y="76492"/>
                </a:lnTo>
                <a:lnTo>
                  <a:pt x="151384" y="79324"/>
                </a:lnTo>
                <a:lnTo>
                  <a:pt x="151384" y="76492"/>
                </a:lnTo>
                <a:close/>
              </a:path>
              <a:path w="275590" h="273684">
                <a:moveTo>
                  <a:pt x="222377" y="0"/>
                </a:moveTo>
                <a:lnTo>
                  <a:pt x="181610" y="0"/>
                </a:lnTo>
                <a:lnTo>
                  <a:pt x="181610" y="36461"/>
                </a:lnTo>
                <a:lnTo>
                  <a:pt x="222377" y="36461"/>
                </a:lnTo>
                <a:lnTo>
                  <a:pt x="222377" y="0"/>
                </a:lnTo>
                <a:close/>
              </a:path>
              <a:path w="275590" h="273684">
                <a:moveTo>
                  <a:pt x="223520" y="58191"/>
                </a:moveTo>
                <a:lnTo>
                  <a:pt x="204978" y="58191"/>
                </a:lnTo>
                <a:lnTo>
                  <a:pt x="163957" y="59372"/>
                </a:lnTo>
                <a:lnTo>
                  <a:pt x="163957" y="69494"/>
                </a:lnTo>
                <a:lnTo>
                  <a:pt x="167386" y="70192"/>
                </a:lnTo>
                <a:lnTo>
                  <a:pt x="170180" y="71005"/>
                </a:lnTo>
                <a:lnTo>
                  <a:pt x="172212" y="71958"/>
                </a:lnTo>
                <a:lnTo>
                  <a:pt x="174371" y="72897"/>
                </a:lnTo>
                <a:lnTo>
                  <a:pt x="176149" y="74256"/>
                </a:lnTo>
                <a:lnTo>
                  <a:pt x="177292" y="76047"/>
                </a:lnTo>
                <a:lnTo>
                  <a:pt x="178562" y="77838"/>
                </a:lnTo>
                <a:lnTo>
                  <a:pt x="179451" y="80213"/>
                </a:lnTo>
                <a:lnTo>
                  <a:pt x="179832" y="83184"/>
                </a:lnTo>
                <a:lnTo>
                  <a:pt x="180340" y="86169"/>
                </a:lnTo>
                <a:lnTo>
                  <a:pt x="180456" y="173850"/>
                </a:lnTo>
                <a:lnTo>
                  <a:pt x="165735" y="197192"/>
                </a:lnTo>
                <a:lnTo>
                  <a:pt x="165735" y="207009"/>
                </a:lnTo>
                <a:lnTo>
                  <a:pt x="238379" y="207009"/>
                </a:lnTo>
                <a:lnTo>
                  <a:pt x="238379" y="197192"/>
                </a:lnTo>
                <a:lnTo>
                  <a:pt x="235585" y="196494"/>
                </a:lnTo>
                <a:lnTo>
                  <a:pt x="233426" y="195706"/>
                </a:lnTo>
                <a:lnTo>
                  <a:pt x="231775" y="194817"/>
                </a:lnTo>
                <a:lnTo>
                  <a:pt x="229997" y="193916"/>
                </a:lnTo>
                <a:lnTo>
                  <a:pt x="228727" y="192925"/>
                </a:lnTo>
                <a:lnTo>
                  <a:pt x="223647" y="173850"/>
                </a:lnTo>
                <a:lnTo>
                  <a:pt x="223520" y="58191"/>
                </a:lnTo>
                <a:close/>
              </a:path>
              <a:path w="275590" h="273684">
                <a:moveTo>
                  <a:pt x="275462" y="141020"/>
                </a:moveTo>
                <a:lnTo>
                  <a:pt x="270172" y="144904"/>
                </a:lnTo>
                <a:lnTo>
                  <a:pt x="263461" y="152934"/>
                </a:lnTo>
                <a:lnTo>
                  <a:pt x="259417" y="162130"/>
                </a:lnTo>
                <a:lnTo>
                  <a:pt x="258064" y="172491"/>
                </a:lnTo>
                <a:lnTo>
                  <a:pt x="258064" y="179730"/>
                </a:lnTo>
                <a:lnTo>
                  <a:pt x="275462" y="203836"/>
                </a:lnTo>
                <a:lnTo>
                  <a:pt x="275462" y="141020"/>
                </a:lnTo>
                <a:close/>
              </a:path>
              <a:path w="275590" h="273684">
                <a:moveTo>
                  <a:pt x="275462" y="71962"/>
                </a:moveTo>
                <a:lnTo>
                  <a:pt x="266954" y="75755"/>
                </a:lnTo>
                <a:lnTo>
                  <a:pt x="266954" y="102831"/>
                </a:lnTo>
                <a:lnTo>
                  <a:pt x="275462" y="102831"/>
                </a:lnTo>
                <a:lnTo>
                  <a:pt x="275462" y="71962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 descr=""/>
          <p:cNvGrpSpPr/>
          <p:nvPr/>
        </p:nvGrpSpPr>
        <p:grpSpPr>
          <a:xfrm>
            <a:off x="7034783" y="569976"/>
            <a:ext cx="4131945" cy="5471160"/>
            <a:chOff x="7034783" y="569976"/>
            <a:chExt cx="4131945" cy="5471160"/>
          </a:xfrm>
        </p:grpSpPr>
        <p:sp>
          <p:nvSpPr>
            <p:cNvPr id="19" name="object 19" descr=""/>
            <p:cNvSpPr/>
            <p:nvPr/>
          </p:nvSpPr>
          <p:spPr>
            <a:xfrm>
              <a:off x="7053833" y="589026"/>
              <a:ext cx="3869690" cy="3194685"/>
            </a:xfrm>
            <a:custGeom>
              <a:avLst/>
              <a:gdLst/>
              <a:ahLst/>
              <a:cxnLst/>
              <a:rect l="l" t="t" r="r" b="b"/>
              <a:pathLst>
                <a:path w="3869690" h="3194685">
                  <a:moveTo>
                    <a:pt x="3294634" y="0"/>
                  </a:moveTo>
                  <a:lnTo>
                    <a:pt x="574801" y="0"/>
                  </a:lnTo>
                  <a:lnTo>
                    <a:pt x="527653" y="1905"/>
                  </a:lnTo>
                  <a:lnTo>
                    <a:pt x="481555" y="7521"/>
                  </a:lnTo>
                  <a:lnTo>
                    <a:pt x="436655" y="16702"/>
                  </a:lnTo>
                  <a:lnTo>
                    <a:pt x="393102" y="29299"/>
                  </a:lnTo>
                  <a:lnTo>
                    <a:pt x="351043" y="45164"/>
                  </a:lnTo>
                  <a:lnTo>
                    <a:pt x="310627" y="64149"/>
                  </a:lnTo>
                  <a:lnTo>
                    <a:pt x="272000" y="86107"/>
                  </a:lnTo>
                  <a:lnTo>
                    <a:pt x="235311" y="110890"/>
                  </a:lnTo>
                  <a:lnTo>
                    <a:pt x="200708" y="138349"/>
                  </a:lnTo>
                  <a:lnTo>
                    <a:pt x="168338" y="168338"/>
                  </a:lnTo>
                  <a:lnTo>
                    <a:pt x="138349" y="200708"/>
                  </a:lnTo>
                  <a:lnTo>
                    <a:pt x="110890" y="235311"/>
                  </a:lnTo>
                  <a:lnTo>
                    <a:pt x="86107" y="272000"/>
                  </a:lnTo>
                  <a:lnTo>
                    <a:pt x="64149" y="310627"/>
                  </a:lnTo>
                  <a:lnTo>
                    <a:pt x="45164" y="351043"/>
                  </a:lnTo>
                  <a:lnTo>
                    <a:pt x="29299" y="393102"/>
                  </a:lnTo>
                  <a:lnTo>
                    <a:pt x="16702" y="436655"/>
                  </a:lnTo>
                  <a:lnTo>
                    <a:pt x="7521" y="481555"/>
                  </a:lnTo>
                  <a:lnTo>
                    <a:pt x="1905" y="527653"/>
                  </a:lnTo>
                  <a:lnTo>
                    <a:pt x="0" y="574801"/>
                  </a:lnTo>
                  <a:lnTo>
                    <a:pt x="0" y="2619502"/>
                  </a:lnTo>
                  <a:lnTo>
                    <a:pt x="1905" y="2666650"/>
                  </a:lnTo>
                  <a:lnTo>
                    <a:pt x="7521" y="2712748"/>
                  </a:lnTo>
                  <a:lnTo>
                    <a:pt x="16702" y="2757648"/>
                  </a:lnTo>
                  <a:lnTo>
                    <a:pt x="29299" y="2801201"/>
                  </a:lnTo>
                  <a:lnTo>
                    <a:pt x="45164" y="2843260"/>
                  </a:lnTo>
                  <a:lnTo>
                    <a:pt x="64149" y="2883676"/>
                  </a:lnTo>
                  <a:lnTo>
                    <a:pt x="86107" y="2922303"/>
                  </a:lnTo>
                  <a:lnTo>
                    <a:pt x="110890" y="2958992"/>
                  </a:lnTo>
                  <a:lnTo>
                    <a:pt x="138349" y="2993595"/>
                  </a:lnTo>
                  <a:lnTo>
                    <a:pt x="168338" y="3025965"/>
                  </a:lnTo>
                  <a:lnTo>
                    <a:pt x="200708" y="3055954"/>
                  </a:lnTo>
                  <a:lnTo>
                    <a:pt x="235311" y="3083413"/>
                  </a:lnTo>
                  <a:lnTo>
                    <a:pt x="272000" y="3108196"/>
                  </a:lnTo>
                  <a:lnTo>
                    <a:pt x="310627" y="3130154"/>
                  </a:lnTo>
                  <a:lnTo>
                    <a:pt x="351043" y="3149139"/>
                  </a:lnTo>
                  <a:lnTo>
                    <a:pt x="393102" y="3165004"/>
                  </a:lnTo>
                  <a:lnTo>
                    <a:pt x="436655" y="3177601"/>
                  </a:lnTo>
                  <a:lnTo>
                    <a:pt x="481555" y="3186782"/>
                  </a:lnTo>
                  <a:lnTo>
                    <a:pt x="527653" y="3192398"/>
                  </a:lnTo>
                  <a:lnTo>
                    <a:pt x="574801" y="3194304"/>
                  </a:lnTo>
                  <a:lnTo>
                    <a:pt x="3294634" y="3194304"/>
                  </a:lnTo>
                  <a:lnTo>
                    <a:pt x="3341782" y="3192398"/>
                  </a:lnTo>
                  <a:lnTo>
                    <a:pt x="3387880" y="3186782"/>
                  </a:lnTo>
                  <a:lnTo>
                    <a:pt x="3432780" y="3177601"/>
                  </a:lnTo>
                  <a:lnTo>
                    <a:pt x="3476333" y="3165004"/>
                  </a:lnTo>
                  <a:lnTo>
                    <a:pt x="3518392" y="3149139"/>
                  </a:lnTo>
                  <a:lnTo>
                    <a:pt x="3558808" y="3130154"/>
                  </a:lnTo>
                  <a:lnTo>
                    <a:pt x="3597435" y="3108196"/>
                  </a:lnTo>
                  <a:lnTo>
                    <a:pt x="3634124" y="3083413"/>
                  </a:lnTo>
                  <a:lnTo>
                    <a:pt x="3668727" y="3055954"/>
                  </a:lnTo>
                  <a:lnTo>
                    <a:pt x="3701097" y="3025965"/>
                  </a:lnTo>
                  <a:lnTo>
                    <a:pt x="3731086" y="2993595"/>
                  </a:lnTo>
                  <a:lnTo>
                    <a:pt x="3758545" y="2958992"/>
                  </a:lnTo>
                  <a:lnTo>
                    <a:pt x="3783328" y="2922303"/>
                  </a:lnTo>
                  <a:lnTo>
                    <a:pt x="3805286" y="2883676"/>
                  </a:lnTo>
                  <a:lnTo>
                    <a:pt x="3824271" y="2843260"/>
                  </a:lnTo>
                  <a:lnTo>
                    <a:pt x="3840136" y="2801201"/>
                  </a:lnTo>
                  <a:lnTo>
                    <a:pt x="3852733" y="2757648"/>
                  </a:lnTo>
                  <a:lnTo>
                    <a:pt x="3861914" y="2712748"/>
                  </a:lnTo>
                  <a:lnTo>
                    <a:pt x="3867530" y="2666650"/>
                  </a:lnTo>
                  <a:lnTo>
                    <a:pt x="3869436" y="2619502"/>
                  </a:lnTo>
                  <a:lnTo>
                    <a:pt x="3869436" y="574801"/>
                  </a:lnTo>
                  <a:lnTo>
                    <a:pt x="3867530" y="527653"/>
                  </a:lnTo>
                  <a:lnTo>
                    <a:pt x="3861914" y="481555"/>
                  </a:lnTo>
                  <a:lnTo>
                    <a:pt x="3852733" y="436655"/>
                  </a:lnTo>
                  <a:lnTo>
                    <a:pt x="3840136" y="393102"/>
                  </a:lnTo>
                  <a:lnTo>
                    <a:pt x="3824271" y="351043"/>
                  </a:lnTo>
                  <a:lnTo>
                    <a:pt x="3805286" y="310627"/>
                  </a:lnTo>
                  <a:lnTo>
                    <a:pt x="3783328" y="272000"/>
                  </a:lnTo>
                  <a:lnTo>
                    <a:pt x="3758545" y="235311"/>
                  </a:lnTo>
                  <a:lnTo>
                    <a:pt x="3731086" y="200708"/>
                  </a:lnTo>
                  <a:lnTo>
                    <a:pt x="3701097" y="168338"/>
                  </a:lnTo>
                  <a:lnTo>
                    <a:pt x="3668727" y="138349"/>
                  </a:lnTo>
                  <a:lnTo>
                    <a:pt x="3634124" y="110890"/>
                  </a:lnTo>
                  <a:lnTo>
                    <a:pt x="3597435" y="86107"/>
                  </a:lnTo>
                  <a:lnTo>
                    <a:pt x="3558808" y="64149"/>
                  </a:lnTo>
                  <a:lnTo>
                    <a:pt x="3518392" y="45164"/>
                  </a:lnTo>
                  <a:lnTo>
                    <a:pt x="3476333" y="29299"/>
                  </a:lnTo>
                  <a:lnTo>
                    <a:pt x="3432780" y="16702"/>
                  </a:lnTo>
                  <a:lnTo>
                    <a:pt x="3387880" y="7521"/>
                  </a:lnTo>
                  <a:lnTo>
                    <a:pt x="3341782" y="1905"/>
                  </a:lnTo>
                  <a:lnTo>
                    <a:pt x="32946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053833" y="589026"/>
              <a:ext cx="3869690" cy="3194685"/>
            </a:xfrm>
            <a:custGeom>
              <a:avLst/>
              <a:gdLst/>
              <a:ahLst/>
              <a:cxnLst/>
              <a:rect l="l" t="t" r="r" b="b"/>
              <a:pathLst>
                <a:path w="3869690" h="3194685">
                  <a:moveTo>
                    <a:pt x="0" y="574801"/>
                  </a:moveTo>
                  <a:lnTo>
                    <a:pt x="1905" y="527653"/>
                  </a:lnTo>
                  <a:lnTo>
                    <a:pt x="7521" y="481555"/>
                  </a:lnTo>
                  <a:lnTo>
                    <a:pt x="16702" y="436655"/>
                  </a:lnTo>
                  <a:lnTo>
                    <a:pt x="29299" y="393102"/>
                  </a:lnTo>
                  <a:lnTo>
                    <a:pt x="45164" y="351043"/>
                  </a:lnTo>
                  <a:lnTo>
                    <a:pt x="64149" y="310627"/>
                  </a:lnTo>
                  <a:lnTo>
                    <a:pt x="86107" y="272000"/>
                  </a:lnTo>
                  <a:lnTo>
                    <a:pt x="110890" y="235311"/>
                  </a:lnTo>
                  <a:lnTo>
                    <a:pt x="138349" y="200708"/>
                  </a:lnTo>
                  <a:lnTo>
                    <a:pt x="168338" y="168338"/>
                  </a:lnTo>
                  <a:lnTo>
                    <a:pt x="200708" y="138349"/>
                  </a:lnTo>
                  <a:lnTo>
                    <a:pt x="235311" y="110890"/>
                  </a:lnTo>
                  <a:lnTo>
                    <a:pt x="272000" y="86107"/>
                  </a:lnTo>
                  <a:lnTo>
                    <a:pt x="310627" y="64149"/>
                  </a:lnTo>
                  <a:lnTo>
                    <a:pt x="351043" y="45164"/>
                  </a:lnTo>
                  <a:lnTo>
                    <a:pt x="393102" y="29299"/>
                  </a:lnTo>
                  <a:lnTo>
                    <a:pt x="436655" y="16702"/>
                  </a:lnTo>
                  <a:lnTo>
                    <a:pt x="481555" y="7521"/>
                  </a:lnTo>
                  <a:lnTo>
                    <a:pt x="527653" y="1905"/>
                  </a:lnTo>
                  <a:lnTo>
                    <a:pt x="574801" y="0"/>
                  </a:lnTo>
                  <a:lnTo>
                    <a:pt x="3294634" y="0"/>
                  </a:lnTo>
                  <a:lnTo>
                    <a:pt x="3341782" y="1905"/>
                  </a:lnTo>
                  <a:lnTo>
                    <a:pt x="3387880" y="7521"/>
                  </a:lnTo>
                  <a:lnTo>
                    <a:pt x="3432780" y="16702"/>
                  </a:lnTo>
                  <a:lnTo>
                    <a:pt x="3476333" y="29299"/>
                  </a:lnTo>
                  <a:lnTo>
                    <a:pt x="3518392" y="45164"/>
                  </a:lnTo>
                  <a:lnTo>
                    <a:pt x="3558808" y="64149"/>
                  </a:lnTo>
                  <a:lnTo>
                    <a:pt x="3597435" y="86107"/>
                  </a:lnTo>
                  <a:lnTo>
                    <a:pt x="3634124" y="110890"/>
                  </a:lnTo>
                  <a:lnTo>
                    <a:pt x="3668727" y="138349"/>
                  </a:lnTo>
                  <a:lnTo>
                    <a:pt x="3701097" y="168338"/>
                  </a:lnTo>
                  <a:lnTo>
                    <a:pt x="3731086" y="200708"/>
                  </a:lnTo>
                  <a:lnTo>
                    <a:pt x="3758545" y="235311"/>
                  </a:lnTo>
                  <a:lnTo>
                    <a:pt x="3783328" y="272000"/>
                  </a:lnTo>
                  <a:lnTo>
                    <a:pt x="3805286" y="310627"/>
                  </a:lnTo>
                  <a:lnTo>
                    <a:pt x="3824271" y="351043"/>
                  </a:lnTo>
                  <a:lnTo>
                    <a:pt x="3840136" y="393102"/>
                  </a:lnTo>
                  <a:lnTo>
                    <a:pt x="3852733" y="436655"/>
                  </a:lnTo>
                  <a:lnTo>
                    <a:pt x="3861914" y="481555"/>
                  </a:lnTo>
                  <a:lnTo>
                    <a:pt x="3867530" y="527653"/>
                  </a:lnTo>
                  <a:lnTo>
                    <a:pt x="3869436" y="574801"/>
                  </a:lnTo>
                  <a:lnTo>
                    <a:pt x="3869436" y="2619502"/>
                  </a:lnTo>
                  <a:lnTo>
                    <a:pt x="3867530" y="2666650"/>
                  </a:lnTo>
                  <a:lnTo>
                    <a:pt x="3861914" y="2712748"/>
                  </a:lnTo>
                  <a:lnTo>
                    <a:pt x="3852733" y="2757648"/>
                  </a:lnTo>
                  <a:lnTo>
                    <a:pt x="3840136" y="2801201"/>
                  </a:lnTo>
                  <a:lnTo>
                    <a:pt x="3824271" y="2843260"/>
                  </a:lnTo>
                  <a:lnTo>
                    <a:pt x="3805286" y="2883676"/>
                  </a:lnTo>
                  <a:lnTo>
                    <a:pt x="3783328" y="2922303"/>
                  </a:lnTo>
                  <a:lnTo>
                    <a:pt x="3758545" y="2958992"/>
                  </a:lnTo>
                  <a:lnTo>
                    <a:pt x="3731086" y="2993595"/>
                  </a:lnTo>
                  <a:lnTo>
                    <a:pt x="3701097" y="3025965"/>
                  </a:lnTo>
                  <a:lnTo>
                    <a:pt x="3668727" y="3055954"/>
                  </a:lnTo>
                  <a:lnTo>
                    <a:pt x="3634124" y="3083413"/>
                  </a:lnTo>
                  <a:lnTo>
                    <a:pt x="3597435" y="3108196"/>
                  </a:lnTo>
                  <a:lnTo>
                    <a:pt x="3558808" y="3130154"/>
                  </a:lnTo>
                  <a:lnTo>
                    <a:pt x="3518392" y="3149139"/>
                  </a:lnTo>
                  <a:lnTo>
                    <a:pt x="3476333" y="3165004"/>
                  </a:lnTo>
                  <a:lnTo>
                    <a:pt x="3432780" y="3177601"/>
                  </a:lnTo>
                  <a:lnTo>
                    <a:pt x="3387880" y="3186782"/>
                  </a:lnTo>
                  <a:lnTo>
                    <a:pt x="3341782" y="3192398"/>
                  </a:lnTo>
                  <a:lnTo>
                    <a:pt x="3294634" y="3194304"/>
                  </a:lnTo>
                  <a:lnTo>
                    <a:pt x="574801" y="3194304"/>
                  </a:lnTo>
                  <a:lnTo>
                    <a:pt x="527653" y="3192398"/>
                  </a:lnTo>
                  <a:lnTo>
                    <a:pt x="481555" y="3186782"/>
                  </a:lnTo>
                  <a:lnTo>
                    <a:pt x="436655" y="3177601"/>
                  </a:lnTo>
                  <a:lnTo>
                    <a:pt x="393102" y="3165004"/>
                  </a:lnTo>
                  <a:lnTo>
                    <a:pt x="351043" y="3149139"/>
                  </a:lnTo>
                  <a:lnTo>
                    <a:pt x="310627" y="3130154"/>
                  </a:lnTo>
                  <a:lnTo>
                    <a:pt x="272000" y="3108196"/>
                  </a:lnTo>
                  <a:lnTo>
                    <a:pt x="235311" y="3083413"/>
                  </a:lnTo>
                  <a:lnTo>
                    <a:pt x="200708" y="3055954"/>
                  </a:lnTo>
                  <a:lnTo>
                    <a:pt x="168338" y="3025965"/>
                  </a:lnTo>
                  <a:lnTo>
                    <a:pt x="138349" y="2993595"/>
                  </a:lnTo>
                  <a:lnTo>
                    <a:pt x="110890" y="2958992"/>
                  </a:lnTo>
                  <a:lnTo>
                    <a:pt x="86107" y="2922303"/>
                  </a:lnTo>
                  <a:lnTo>
                    <a:pt x="64149" y="2883676"/>
                  </a:lnTo>
                  <a:lnTo>
                    <a:pt x="45164" y="2843260"/>
                  </a:lnTo>
                  <a:lnTo>
                    <a:pt x="29299" y="2801201"/>
                  </a:lnTo>
                  <a:lnTo>
                    <a:pt x="16702" y="2757648"/>
                  </a:lnTo>
                  <a:lnTo>
                    <a:pt x="7521" y="2712748"/>
                  </a:lnTo>
                  <a:lnTo>
                    <a:pt x="1905" y="2666650"/>
                  </a:lnTo>
                  <a:lnTo>
                    <a:pt x="0" y="2619502"/>
                  </a:lnTo>
                  <a:lnTo>
                    <a:pt x="0" y="574801"/>
                  </a:lnTo>
                  <a:close/>
                </a:path>
              </a:pathLst>
            </a:custGeom>
            <a:ln w="38100">
              <a:solidFill>
                <a:srgbClr val="FFEE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9355073" y="1354455"/>
              <a:ext cx="17780" cy="165735"/>
            </a:xfrm>
            <a:custGeom>
              <a:avLst/>
              <a:gdLst/>
              <a:ahLst/>
              <a:cxnLst/>
              <a:rect l="l" t="t" r="r" b="b"/>
              <a:pathLst>
                <a:path w="17779" h="165734">
                  <a:moveTo>
                    <a:pt x="17399" y="0"/>
                  </a:moveTo>
                  <a:lnTo>
                    <a:pt x="12144" y="44451"/>
                  </a:lnTo>
                  <a:lnTo>
                    <a:pt x="13081" y="96059"/>
                  </a:lnTo>
                  <a:lnTo>
                    <a:pt x="11826" y="141071"/>
                  </a:lnTo>
                  <a:lnTo>
                    <a:pt x="0" y="165735"/>
                  </a:lnTo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0084561" y="2148078"/>
              <a:ext cx="210185" cy="308610"/>
            </a:xfrm>
            <a:custGeom>
              <a:avLst/>
              <a:gdLst/>
              <a:ahLst/>
              <a:cxnLst/>
              <a:rect l="l" t="t" r="r" b="b"/>
              <a:pathLst>
                <a:path w="210184" h="308610">
                  <a:moveTo>
                    <a:pt x="110363" y="0"/>
                  </a:moveTo>
                  <a:lnTo>
                    <a:pt x="70048" y="3494"/>
                  </a:lnTo>
                  <a:lnTo>
                    <a:pt x="28733" y="14779"/>
                  </a:lnTo>
                  <a:lnTo>
                    <a:pt x="4445" y="24130"/>
                  </a:lnTo>
                  <a:lnTo>
                    <a:pt x="4445" y="76835"/>
                  </a:lnTo>
                  <a:lnTo>
                    <a:pt x="44704" y="76835"/>
                  </a:lnTo>
                  <a:lnTo>
                    <a:pt x="47773" y="64121"/>
                  </a:lnTo>
                  <a:lnTo>
                    <a:pt x="51641" y="53228"/>
                  </a:lnTo>
                  <a:lnTo>
                    <a:pt x="82760" y="25169"/>
                  </a:lnTo>
                  <a:lnTo>
                    <a:pt x="91313" y="24384"/>
                  </a:lnTo>
                  <a:lnTo>
                    <a:pt x="100318" y="25243"/>
                  </a:lnTo>
                  <a:lnTo>
                    <a:pt x="129460" y="54911"/>
                  </a:lnTo>
                  <a:lnTo>
                    <a:pt x="132207" y="76835"/>
                  </a:lnTo>
                  <a:lnTo>
                    <a:pt x="131806" y="85451"/>
                  </a:lnTo>
                  <a:lnTo>
                    <a:pt x="118094" y="127301"/>
                  </a:lnTo>
                  <a:lnTo>
                    <a:pt x="91567" y="165941"/>
                  </a:lnTo>
                  <a:lnTo>
                    <a:pt x="58092" y="206436"/>
                  </a:lnTo>
                  <a:lnTo>
                    <a:pt x="46815" y="220519"/>
                  </a:lnTo>
                  <a:lnTo>
                    <a:pt x="18823" y="259296"/>
                  </a:lnTo>
                  <a:lnTo>
                    <a:pt x="0" y="293497"/>
                  </a:lnTo>
                  <a:lnTo>
                    <a:pt x="0" y="308229"/>
                  </a:lnTo>
                  <a:lnTo>
                    <a:pt x="204470" y="308229"/>
                  </a:lnTo>
                  <a:lnTo>
                    <a:pt x="209677" y="228346"/>
                  </a:lnTo>
                  <a:lnTo>
                    <a:pt x="184023" y="228346"/>
                  </a:lnTo>
                  <a:lnTo>
                    <a:pt x="182245" y="235331"/>
                  </a:lnTo>
                  <a:lnTo>
                    <a:pt x="179959" y="240664"/>
                  </a:lnTo>
                  <a:lnTo>
                    <a:pt x="174371" y="247650"/>
                  </a:lnTo>
                  <a:lnTo>
                    <a:pt x="170688" y="250062"/>
                  </a:lnTo>
                  <a:lnTo>
                    <a:pt x="161163" y="252857"/>
                  </a:lnTo>
                  <a:lnTo>
                    <a:pt x="153924" y="253619"/>
                  </a:lnTo>
                  <a:lnTo>
                    <a:pt x="144272" y="253619"/>
                  </a:lnTo>
                  <a:lnTo>
                    <a:pt x="65024" y="253619"/>
                  </a:lnTo>
                  <a:lnTo>
                    <a:pt x="65024" y="251333"/>
                  </a:lnTo>
                  <a:lnTo>
                    <a:pt x="74072" y="239903"/>
                  </a:lnTo>
                  <a:lnTo>
                    <a:pt x="87122" y="224662"/>
                  </a:lnTo>
                  <a:lnTo>
                    <a:pt x="102616" y="207724"/>
                  </a:lnTo>
                  <a:lnTo>
                    <a:pt x="119253" y="190881"/>
                  </a:lnTo>
                  <a:lnTo>
                    <a:pt x="137036" y="173831"/>
                  </a:lnTo>
                  <a:lnTo>
                    <a:pt x="152082" y="158876"/>
                  </a:lnTo>
                  <a:lnTo>
                    <a:pt x="181344" y="125803"/>
                  </a:lnTo>
                  <a:lnTo>
                    <a:pt x="201517" y="84883"/>
                  </a:lnTo>
                  <a:lnTo>
                    <a:pt x="203200" y="67818"/>
                  </a:lnTo>
                  <a:lnTo>
                    <a:pt x="202608" y="58124"/>
                  </a:lnTo>
                  <a:lnTo>
                    <a:pt x="181737" y="19176"/>
                  </a:lnTo>
                  <a:lnTo>
                    <a:pt x="140096" y="2190"/>
                  </a:lnTo>
                  <a:lnTo>
                    <a:pt x="125985" y="547"/>
                  </a:lnTo>
                  <a:lnTo>
                    <a:pt x="11036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7276337" y="3600449"/>
              <a:ext cx="3870960" cy="2421890"/>
            </a:xfrm>
            <a:custGeom>
              <a:avLst/>
              <a:gdLst/>
              <a:ahLst/>
              <a:cxnLst/>
              <a:rect l="l" t="t" r="r" b="b"/>
              <a:pathLst>
                <a:path w="3870959" h="2421890">
                  <a:moveTo>
                    <a:pt x="3435222" y="0"/>
                  </a:moveTo>
                  <a:lnTo>
                    <a:pt x="435736" y="0"/>
                  </a:lnTo>
                  <a:lnTo>
                    <a:pt x="388256" y="2556"/>
                  </a:lnTo>
                  <a:lnTo>
                    <a:pt x="342256" y="10049"/>
                  </a:lnTo>
                  <a:lnTo>
                    <a:pt x="298004" y="22212"/>
                  </a:lnTo>
                  <a:lnTo>
                    <a:pt x="255766" y="38780"/>
                  </a:lnTo>
                  <a:lnTo>
                    <a:pt x="215805" y="59487"/>
                  </a:lnTo>
                  <a:lnTo>
                    <a:pt x="178390" y="84067"/>
                  </a:lnTo>
                  <a:lnTo>
                    <a:pt x="143784" y="112255"/>
                  </a:lnTo>
                  <a:lnTo>
                    <a:pt x="112255" y="143784"/>
                  </a:lnTo>
                  <a:lnTo>
                    <a:pt x="84067" y="178390"/>
                  </a:lnTo>
                  <a:lnTo>
                    <a:pt x="59487" y="215805"/>
                  </a:lnTo>
                  <a:lnTo>
                    <a:pt x="38780" y="255766"/>
                  </a:lnTo>
                  <a:lnTo>
                    <a:pt x="22212" y="298004"/>
                  </a:lnTo>
                  <a:lnTo>
                    <a:pt x="10049" y="342256"/>
                  </a:lnTo>
                  <a:lnTo>
                    <a:pt x="2556" y="388256"/>
                  </a:lnTo>
                  <a:lnTo>
                    <a:pt x="0" y="435737"/>
                  </a:lnTo>
                  <a:lnTo>
                    <a:pt x="0" y="1985899"/>
                  </a:lnTo>
                  <a:lnTo>
                    <a:pt x="2556" y="2033375"/>
                  </a:lnTo>
                  <a:lnTo>
                    <a:pt x="10049" y="2079371"/>
                  </a:lnTo>
                  <a:lnTo>
                    <a:pt x="22212" y="2123621"/>
                  </a:lnTo>
                  <a:lnTo>
                    <a:pt x="38780" y="2165859"/>
                  </a:lnTo>
                  <a:lnTo>
                    <a:pt x="59487" y="2205818"/>
                  </a:lnTo>
                  <a:lnTo>
                    <a:pt x="84067" y="2243234"/>
                  </a:lnTo>
                  <a:lnTo>
                    <a:pt x="112255" y="2277840"/>
                  </a:lnTo>
                  <a:lnTo>
                    <a:pt x="143784" y="2309371"/>
                  </a:lnTo>
                  <a:lnTo>
                    <a:pt x="178390" y="2337560"/>
                  </a:lnTo>
                  <a:lnTo>
                    <a:pt x="215805" y="2362142"/>
                  </a:lnTo>
                  <a:lnTo>
                    <a:pt x="255766" y="2382851"/>
                  </a:lnTo>
                  <a:lnTo>
                    <a:pt x="298004" y="2399420"/>
                  </a:lnTo>
                  <a:lnTo>
                    <a:pt x="342256" y="2411585"/>
                  </a:lnTo>
                  <a:lnTo>
                    <a:pt x="388256" y="2419079"/>
                  </a:lnTo>
                  <a:lnTo>
                    <a:pt x="435736" y="2421636"/>
                  </a:lnTo>
                  <a:lnTo>
                    <a:pt x="3435222" y="2421636"/>
                  </a:lnTo>
                  <a:lnTo>
                    <a:pt x="3482703" y="2419079"/>
                  </a:lnTo>
                  <a:lnTo>
                    <a:pt x="3528703" y="2411585"/>
                  </a:lnTo>
                  <a:lnTo>
                    <a:pt x="3572955" y="2399420"/>
                  </a:lnTo>
                  <a:lnTo>
                    <a:pt x="3615193" y="2382851"/>
                  </a:lnTo>
                  <a:lnTo>
                    <a:pt x="3655154" y="2362142"/>
                  </a:lnTo>
                  <a:lnTo>
                    <a:pt x="3692569" y="2337560"/>
                  </a:lnTo>
                  <a:lnTo>
                    <a:pt x="3727175" y="2309371"/>
                  </a:lnTo>
                  <a:lnTo>
                    <a:pt x="3758704" y="2277840"/>
                  </a:lnTo>
                  <a:lnTo>
                    <a:pt x="3786892" y="2243234"/>
                  </a:lnTo>
                  <a:lnTo>
                    <a:pt x="3811472" y="2205818"/>
                  </a:lnTo>
                  <a:lnTo>
                    <a:pt x="3832179" y="2165859"/>
                  </a:lnTo>
                  <a:lnTo>
                    <a:pt x="3848747" y="2123621"/>
                  </a:lnTo>
                  <a:lnTo>
                    <a:pt x="3860910" y="2079371"/>
                  </a:lnTo>
                  <a:lnTo>
                    <a:pt x="3868403" y="2033375"/>
                  </a:lnTo>
                  <a:lnTo>
                    <a:pt x="3870959" y="1985899"/>
                  </a:lnTo>
                  <a:lnTo>
                    <a:pt x="3870959" y="435737"/>
                  </a:lnTo>
                  <a:lnTo>
                    <a:pt x="3868403" y="388256"/>
                  </a:lnTo>
                  <a:lnTo>
                    <a:pt x="3860910" y="342256"/>
                  </a:lnTo>
                  <a:lnTo>
                    <a:pt x="3848747" y="298004"/>
                  </a:lnTo>
                  <a:lnTo>
                    <a:pt x="3832179" y="255766"/>
                  </a:lnTo>
                  <a:lnTo>
                    <a:pt x="3811472" y="215805"/>
                  </a:lnTo>
                  <a:lnTo>
                    <a:pt x="3786892" y="178390"/>
                  </a:lnTo>
                  <a:lnTo>
                    <a:pt x="3758704" y="143784"/>
                  </a:lnTo>
                  <a:lnTo>
                    <a:pt x="3727175" y="112255"/>
                  </a:lnTo>
                  <a:lnTo>
                    <a:pt x="3692569" y="84067"/>
                  </a:lnTo>
                  <a:lnTo>
                    <a:pt x="3655154" y="59487"/>
                  </a:lnTo>
                  <a:lnTo>
                    <a:pt x="3615193" y="38780"/>
                  </a:lnTo>
                  <a:lnTo>
                    <a:pt x="3572955" y="22212"/>
                  </a:lnTo>
                  <a:lnTo>
                    <a:pt x="3528703" y="10049"/>
                  </a:lnTo>
                  <a:lnTo>
                    <a:pt x="3482703" y="2556"/>
                  </a:lnTo>
                  <a:lnTo>
                    <a:pt x="34352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276337" y="3600449"/>
              <a:ext cx="3870960" cy="2421890"/>
            </a:xfrm>
            <a:custGeom>
              <a:avLst/>
              <a:gdLst/>
              <a:ahLst/>
              <a:cxnLst/>
              <a:rect l="l" t="t" r="r" b="b"/>
              <a:pathLst>
                <a:path w="3870959" h="2421890">
                  <a:moveTo>
                    <a:pt x="0" y="435737"/>
                  </a:moveTo>
                  <a:lnTo>
                    <a:pt x="2556" y="388256"/>
                  </a:lnTo>
                  <a:lnTo>
                    <a:pt x="10049" y="342256"/>
                  </a:lnTo>
                  <a:lnTo>
                    <a:pt x="22212" y="298004"/>
                  </a:lnTo>
                  <a:lnTo>
                    <a:pt x="38780" y="255766"/>
                  </a:lnTo>
                  <a:lnTo>
                    <a:pt x="59487" y="215805"/>
                  </a:lnTo>
                  <a:lnTo>
                    <a:pt x="84067" y="178390"/>
                  </a:lnTo>
                  <a:lnTo>
                    <a:pt x="112255" y="143784"/>
                  </a:lnTo>
                  <a:lnTo>
                    <a:pt x="143784" y="112255"/>
                  </a:lnTo>
                  <a:lnTo>
                    <a:pt x="178390" y="84067"/>
                  </a:lnTo>
                  <a:lnTo>
                    <a:pt x="215805" y="59487"/>
                  </a:lnTo>
                  <a:lnTo>
                    <a:pt x="255766" y="38780"/>
                  </a:lnTo>
                  <a:lnTo>
                    <a:pt x="298004" y="22212"/>
                  </a:lnTo>
                  <a:lnTo>
                    <a:pt x="342256" y="10049"/>
                  </a:lnTo>
                  <a:lnTo>
                    <a:pt x="388256" y="2556"/>
                  </a:lnTo>
                  <a:lnTo>
                    <a:pt x="435736" y="0"/>
                  </a:lnTo>
                  <a:lnTo>
                    <a:pt x="3435222" y="0"/>
                  </a:lnTo>
                  <a:lnTo>
                    <a:pt x="3482703" y="2556"/>
                  </a:lnTo>
                  <a:lnTo>
                    <a:pt x="3528703" y="10049"/>
                  </a:lnTo>
                  <a:lnTo>
                    <a:pt x="3572955" y="22212"/>
                  </a:lnTo>
                  <a:lnTo>
                    <a:pt x="3615193" y="38780"/>
                  </a:lnTo>
                  <a:lnTo>
                    <a:pt x="3655154" y="59487"/>
                  </a:lnTo>
                  <a:lnTo>
                    <a:pt x="3692569" y="84067"/>
                  </a:lnTo>
                  <a:lnTo>
                    <a:pt x="3727175" y="112255"/>
                  </a:lnTo>
                  <a:lnTo>
                    <a:pt x="3758704" y="143784"/>
                  </a:lnTo>
                  <a:lnTo>
                    <a:pt x="3786892" y="178390"/>
                  </a:lnTo>
                  <a:lnTo>
                    <a:pt x="3811472" y="215805"/>
                  </a:lnTo>
                  <a:lnTo>
                    <a:pt x="3832179" y="255766"/>
                  </a:lnTo>
                  <a:lnTo>
                    <a:pt x="3848747" y="298004"/>
                  </a:lnTo>
                  <a:lnTo>
                    <a:pt x="3860910" y="342256"/>
                  </a:lnTo>
                  <a:lnTo>
                    <a:pt x="3868403" y="388256"/>
                  </a:lnTo>
                  <a:lnTo>
                    <a:pt x="3870959" y="435737"/>
                  </a:lnTo>
                  <a:lnTo>
                    <a:pt x="3870959" y="1985899"/>
                  </a:lnTo>
                  <a:lnTo>
                    <a:pt x="3868403" y="2033375"/>
                  </a:lnTo>
                  <a:lnTo>
                    <a:pt x="3860910" y="2079371"/>
                  </a:lnTo>
                  <a:lnTo>
                    <a:pt x="3848747" y="2123621"/>
                  </a:lnTo>
                  <a:lnTo>
                    <a:pt x="3832179" y="2165859"/>
                  </a:lnTo>
                  <a:lnTo>
                    <a:pt x="3811472" y="2205818"/>
                  </a:lnTo>
                  <a:lnTo>
                    <a:pt x="3786892" y="2243234"/>
                  </a:lnTo>
                  <a:lnTo>
                    <a:pt x="3758704" y="2277840"/>
                  </a:lnTo>
                  <a:lnTo>
                    <a:pt x="3727175" y="2309371"/>
                  </a:lnTo>
                  <a:lnTo>
                    <a:pt x="3692569" y="2337560"/>
                  </a:lnTo>
                  <a:lnTo>
                    <a:pt x="3655154" y="2362142"/>
                  </a:lnTo>
                  <a:lnTo>
                    <a:pt x="3615193" y="2382851"/>
                  </a:lnTo>
                  <a:lnTo>
                    <a:pt x="3572955" y="2399420"/>
                  </a:lnTo>
                  <a:lnTo>
                    <a:pt x="3528703" y="2411585"/>
                  </a:lnTo>
                  <a:lnTo>
                    <a:pt x="3482703" y="2419079"/>
                  </a:lnTo>
                  <a:lnTo>
                    <a:pt x="3435222" y="2421636"/>
                  </a:lnTo>
                  <a:lnTo>
                    <a:pt x="435736" y="2421636"/>
                  </a:lnTo>
                  <a:lnTo>
                    <a:pt x="388256" y="2419079"/>
                  </a:lnTo>
                  <a:lnTo>
                    <a:pt x="342256" y="2411585"/>
                  </a:lnTo>
                  <a:lnTo>
                    <a:pt x="298004" y="2399420"/>
                  </a:lnTo>
                  <a:lnTo>
                    <a:pt x="255766" y="2382851"/>
                  </a:lnTo>
                  <a:lnTo>
                    <a:pt x="215805" y="2362142"/>
                  </a:lnTo>
                  <a:lnTo>
                    <a:pt x="178390" y="2337560"/>
                  </a:lnTo>
                  <a:lnTo>
                    <a:pt x="143784" y="2309371"/>
                  </a:lnTo>
                  <a:lnTo>
                    <a:pt x="112255" y="2277840"/>
                  </a:lnTo>
                  <a:lnTo>
                    <a:pt x="84067" y="2243234"/>
                  </a:lnTo>
                  <a:lnTo>
                    <a:pt x="59487" y="2205818"/>
                  </a:lnTo>
                  <a:lnTo>
                    <a:pt x="38780" y="2165859"/>
                  </a:lnTo>
                  <a:lnTo>
                    <a:pt x="22212" y="2123621"/>
                  </a:lnTo>
                  <a:lnTo>
                    <a:pt x="10049" y="2079371"/>
                  </a:lnTo>
                  <a:lnTo>
                    <a:pt x="2556" y="2033375"/>
                  </a:lnTo>
                  <a:lnTo>
                    <a:pt x="0" y="1985899"/>
                  </a:lnTo>
                  <a:lnTo>
                    <a:pt x="0" y="435737"/>
                  </a:lnTo>
                  <a:close/>
                </a:path>
              </a:pathLst>
            </a:custGeom>
            <a:ln w="38100">
              <a:solidFill>
                <a:srgbClr val="FFEE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 descr=""/>
          <p:cNvGrpSpPr/>
          <p:nvPr/>
        </p:nvGrpSpPr>
        <p:grpSpPr>
          <a:xfrm>
            <a:off x="611123" y="5800344"/>
            <a:ext cx="3004185" cy="812800"/>
            <a:chOff x="611123" y="5800344"/>
            <a:chExt cx="3004185" cy="812800"/>
          </a:xfrm>
        </p:grpSpPr>
        <p:pic>
          <p:nvPicPr>
            <p:cNvPr id="26" name="object 2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123" y="5800344"/>
              <a:ext cx="3003804" cy="812292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1190548" y="6050330"/>
              <a:ext cx="1476375" cy="278130"/>
            </a:xfrm>
            <a:custGeom>
              <a:avLst/>
              <a:gdLst/>
              <a:ahLst/>
              <a:cxnLst/>
              <a:rect l="l" t="t" r="r" b="b"/>
              <a:pathLst>
                <a:path w="1476375" h="278129">
                  <a:moveTo>
                    <a:pt x="147777" y="26428"/>
                  </a:moveTo>
                  <a:lnTo>
                    <a:pt x="86182" y="26428"/>
                  </a:lnTo>
                  <a:lnTo>
                    <a:pt x="86166" y="231533"/>
                  </a:lnTo>
                  <a:lnTo>
                    <a:pt x="86055" y="236207"/>
                  </a:lnTo>
                  <a:lnTo>
                    <a:pt x="85293" y="244817"/>
                  </a:lnTo>
                  <a:lnTo>
                    <a:pt x="84277" y="248361"/>
                  </a:lnTo>
                  <a:lnTo>
                    <a:pt x="82626" y="251142"/>
                  </a:lnTo>
                  <a:lnTo>
                    <a:pt x="81102" y="253923"/>
                  </a:lnTo>
                  <a:lnTo>
                    <a:pt x="78651" y="256070"/>
                  </a:lnTo>
                  <a:lnTo>
                    <a:pt x="72161" y="259118"/>
                  </a:lnTo>
                  <a:lnTo>
                    <a:pt x="67754" y="260350"/>
                  </a:lnTo>
                  <a:lnTo>
                    <a:pt x="62191" y="261277"/>
                  </a:lnTo>
                  <a:lnTo>
                    <a:pt x="62191" y="274383"/>
                  </a:lnTo>
                  <a:lnTo>
                    <a:pt x="171907" y="274383"/>
                  </a:lnTo>
                  <a:lnTo>
                    <a:pt x="171907" y="261277"/>
                  </a:lnTo>
                  <a:lnTo>
                    <a:pt x="167208" y="260604"/>
                  </a:lnTo>
                  <a:lnTo>
                    <a:pt x="163525" y="259715"/>
                  </a:lnTo>
                  <a:lnTo>
                    <a:pt x="160858" y="258584"/>
                  </a:lnTo>
                  <a:lnTo>
                    <a:pt x="158064" y="257467"/>
                  </a:lnTo>
                  <a:lnTo>
                    <a:pt x="156032" y="256209"/>
                  </a:lnTo>
                  <a:lnTo>
                    <a:pt x="147777" y="231533"/>
                  </a:lnTo>
                  <a:lnTo>
                    <a:pt x="147777" y="26428"/>
                  </a:lnTo>
                  <a:close/>
                </a:path>
                <a:path w="1476375" h="278129">
                  <a:moveTo>
                    <a:pt x="233883" y="3175"/>
                  </a:moveTo>
                  <a:lnTo>
                    <a:pt x="0" y="3175"/>
                  </a:lnTo>
                  <a:lnTo>
                    <a:pt x="0" y="72923"/>
                  </a:lnTo>
                  <a:lnTo>
                    <a:pt x="27216" y="72923"/>
                  </a:lnTo>
                  <a:lnTo>
                    <a:pt x="28676" y="66954"/>
                  </a:lnTo>
                  <a:lnTo>
                    <a:pt x="30530" y="60629"/>
                  </a:lnTo>
                  <a:lnTo>
                    <a:pt x="56095" y="27355"/>
                  </a:lnTo>
                  <a:lnTo>
                    <a:pt x="62191" y="26428"/>
                  </a:lnTo>
                  <a:lnTo>
                    <a:pt x="233883" y="26428"/>
                  </a:lnTo>
                  <a:lnTo>
                    <a:pt x="233883" y="3175"/>
                  </a:lnTo>
                  <a:close/>
                </a:path>
                <a:path w="1476375" h="278129">
                  <a:moveTo>
                    <a:pt x="233883" y="26428"/>
                  </a:moveTo>
                  <a:lnTo>
                    <a:pt x="167589" y="26428"/>
                  </a:lnTo>
                  <a:lnTo>
                    <a:pt x="171907" y="26720"/>
                  </a:lnTo>
                  <a:lnTo>
                    <a:pt x="178765" y="27914"/>
                  </a:lnTo>
                  <a:lnTo>
                    <a:pt x="204165" y="63906"/>
                  </a:lnTo>
                  <a:lnTo>
                    <a:pt x="206578" y="72923"/>
                  </a:lnTo>
                  <a:lnTo>
                    <a:pt x="233883" y="72923"/>
                  </a:lnTo>
                  <a:lnTo>
                    <a:pt x="233883" y="26428"/>
                  </a:lnTo>
                  <a:close/>
                </a:path>
                <a:path w="1476375" h="278129">
                  <a:moveTo>
                    <a:pt x="381965" y="3175"/>
                  </a:moveTo>
                  <a:lnTo>
                    <a:pt x="266522" y="3175"/>
                  </a:lnTo>
                  <a:lnTo>
                    <a:pt x="266522" y="16294"/>
                  </a:lnTo>
                  <a:lnTo>
                    <a:pt x="271602" y="17614"/>
                  </a:lnTo>
                  <a:lnTo>
                    <a:pt x="275539" y="19100"/>
                  </a:lnTo>
                  <a:lnTo>
                    <a:pt x="278333" y="20764"/>
                  </a:lnTo>
                  <a:lnTo>
                    <a:pt x="281254" y="22415"/>
                  </a:lnTo>
                  <a:lnTo>
                    <a:pt x="283413" y="24574"/>
                  </a:lnTo>
                  <a:lnTo>
                    <a:pt x="284683" y="27216"/>
                  </a:lnTo>
                  <a:lnTo>
                    <a:pt x="286080" y="29870"/>
                  </a:lnTo>
                  <a:lnTo>
                    <a:pt x="286969" y="33312"/>
                  </a:lnTo>
                  <a:lnTo>
                    <a:pt x="287350" y="37553"/>
                  </a:lnTo>
                  <a:lnTo>
                    <a:pt x="287604" y="41795"/>
                  </a:lnTo>
                  <a:lnTo>
                    <a:pt x="287710" y="43981"/>
                  </a:lnTo>
                  <a:lnTo>
                    <a:pt x="287733" y="233451"/>
                  </a:lnTo>
                  <a:lnTo>
                    <a:pt x="287604" y="236131"/>
                  </a:lnTo>
                  <a:lnTo>
                    <a:pt x="266522" y="261277"/>
                  </a:lnTo>
                  <a:lnTo>
                    <a:pt x="266522" y="274383"/>
                  </a:lnTo>
                  <a:lnTo>
                    <a:pt x="373456" y="274383"/>
                  </a:lnTo>
                  <a:lnTo>
                    <a:pt x="373456" y="261277"/>
                  </a:lnTo>
                  <a:lnTo>
                    <a:pt x="367487" y="260210"/>
                  </a:lnTo>
                  <a:lnTo>
                    <a:pt x="363042" y="258953"/>
                  </a:lnTo>
                  <a:lnTo>
                    <a:pt x="350469" y="243293"/>
                  </a:lnTo>
                  <a:lnTo>
                    <a:pt x="349707" y="239649"/>
                  </a:lnTo>
                  <a:lnTo>
                    <a:pt x="349563" y="236131"/>
                  </a:lnTo>
                  <a:lnTo>
                    <a:pt x="349453" y="161137"/>
                  </a:lnTo>
                  <a:lnTo>
                    <a:pt x="398253" y="161137"/>
                  </a:lnTo>
                  <a:lnTo>
                    <a:pt x="411635" y="159418"/>
                  </a:lnTo>
                  <a:lnTo>
                    <a:pt x="456276" y="139503"/>
                  </a:lnTo>
                  <a:lnTo>
                    <a:pt x="457082" y="138684"/>
                  </a:lnTo>
                  <a:lnTo>
                    <a:pt x="349453" y="138684"/>
                  </a:lnTo>
                  <a:lnTo>
                    <a:pt x="349453" y="26822"/>
                  </a:lnTo>
                  <a:lnTo>
                    <a:pt x="354406" y="26555"/>
                  </a:lnTo>
                  <a:lnTo>
                    <a:pt x="361645" y="26428"/>
                  </a:lnTo>
                  <a:lnTo>
                    <a:pt x="462949" y="26428"/>
                  </a:lnTo>
                  <a:lnTo>
                    <a:pt x="457276" y="21158"/>
                  </a:lnTo>
                  <a:lnTo>
                    <a:pt x="443204" y="13290"/>
                  </a:lnTo>
                  <a:lnTo>
                    <a:pt x="425954" y="7670"/>
                  </a:lnTo>
                  <a:lnTo>
                    <a:pt x="405537" y="4298"/>
                  </a:lnTo>
                  <a:lnTo>
                    <a:pt x="381965" y="3175"/>
                  </a:lnTo>
                  <a:close/>
                </a:path>
                <a:path w="1476375" h="278129">
                  <a:moveTo>
                    <a:pt x="516458" y="214376"/>
                  </a:moveTo>
                  <a:lnTo>
                    <a:pt x="462991" y="214376"/>
                  </a:lnTo>
                  <a:lnTo>
                    <a:pt x="462991" y="274383"/>
                  </a:lnTo>
                  <a:lnTo>
                    <a:pt x="516458" y="274383"/>
                  </a:lnTo>
                  <a:lnTo>
                    <a:pt x="516458" y="214376"/>
                  </a:lnTo>
                  <a:close/>
                </a:path>
                <a:path w="1476375" h="278129">
                  <a:moveTo>
                    <a:pt x="398253" y="161137"/>
                  </a:moveTo>
                  <a:lnTo>
                    <a:pt x="349453" y="161137"/>
                  </a:lnTo>
                  <a:lnTo>
                    <a:pt x="355999" y="161480"/>
                  </a:lnTo>
                  <a:lnTo>
                    <a:pt x="363439" y="161726"/>
                  </a:lnTo>
                  <a:lnTo>
                    <a:pt x="371759" y="161875"/>
                  </a:lnTo>
                  <a:lnTo>
                    <a:pt x="380949" y="161925"/>
                  </a:lnTo>
                  <a:lnTo>
                    <a:pt x="397000" y="161298"/>
                  </a:lnTo>
                  <a:lnTo>
                    <a:pt x="398253" y="161137"/>
                  </a:lnTo>
                  <a:close/>
                </a:path>
                <a:path w="1476375" h="278129">
                  <a:moveTo>
                    <a:pt x="462949" y="26428"/>
                  </a:moveTo>
                  <a:lnTo>
                    <a:pt x="370916" y="26428"/>
                  </a:lnTo>
                  <a:lnTo>
                    <a:pt x="379032" y="26750"/>
                  </a:lnTo>
                  <a:lnTo>
                    <a:pt x="386410" y="27716"/>
                  </a:lnTo>
                  <a:lnTo>
                    <a:pt x="417973" y="55612"/>
                  </a:lnTo>
                  <a:lnTo>
                    <a:pt x="421081" y="81864"/>
                  </a:lnTo>
                  <a:lnTo>
                    <a:pt x="420743" y="91760"/>
                  </a:lnTo>
                  <a:lnTo>
                    <a:pt x="405968" y="129247"/>
                  </a:lnTo>
                  <a:lnTo>
                    <a:pt x="366471" y="138684"/>
                  </a:lnTo>
                  <a:lnTo>
                    <a:pt x="457082" y="138684"/>
                  </a:lnTo>
                  <a:lnTo>
                    <a:pt x="479405" y="101179"/>
                  </a:lnTo>
                  <a:lnTo>
                    <a:pt x="482295" y="76492"/>
                  </a:lnTo>
                  <a:lnTo>
                    <a:pt x="480743" y="59025"/>
                  </a:lnTo>
                  <a:lnTo>
                    <a:pt x="476072" y="43981"/>
                  </a:lnTo>
                  <a:lnTo>
                    <a:pt x="468257" y="31359"/>
                  </a:lnTo>
                  <a:lnTo>
                    <a:pt x="462949" y="26428"/>
                  </a:lnTo>
                  <a:close/>
                </a:path>
                <a:path w="1476375" h="278129">
                  <a:moveTo>
                    <a:pt x="747344" y="3175"/>
                  </a:moveTo>
                  <a:lnTo>
                    <a:pt x="642950" y="3175"/>
                  </a:lnTo>
                  <a:lnTo>
                    <a:pt x="642950" y="16294"/>
                  </a:lnTo>
                  <a:lnTo>
                    <a:pt x="648030" y="17614"/>
                  </a:lnTo>
                  <a:lnTo>
                    <a:pt x="651967" y="19100"/>
                  </a:lnTo>
                  <a:lnTo>
                    <a:pt x="654761" y="20764"/>
                  </a:lnTo>
                  <a:lnTo>
                    <a:pt x="657682" y="22415"/>
                  </a:lnTo>
                  <a:lnTo>
                    <a:pt x="659841" y="24574"/>
                  </a:lnTo>
                  <a:lnTo>
                    <a:pt x="661111" y="27216"/>
                  </a:lnTo>
                  <a:lnTo>
                    <a:pt x="662508" y="29870"/>
                  </a:lnTo>
                  <a:lnTo>
                    <a:pt x="663397" y="33312"/>
                  </a:lnTo>
                  <a:lnTo>
                    <a:pt x="663778" y="37553"/>
                  </a:lnTo>
                  <a:lnTo>
                    <a:pt x="664102" y="43243"/>
                  </a:lnTo>
                  <a:lnTo>
                    <a:pt x="664161" y="233451"/>
                  </a:lnTo>
                  <a:lnTo>
                    <a:pt x="664032" y="236131"/>
                  </a:lnTo>
                  <a:lnTo>
                    <a:pt x="642950" y="261277"/>
                  </a:lnTo>
                  <a:lnTo>
                    <a:pt x="642950" y="274383"/>
                  </a:lnTo>
                  <a:lnTo>
                    <a:pt x="747344" y="274383"/>
                  </a:lnTo>
                  <a:lnTo>
                    <a:pt x="747344" y="261277"/>
                  </a:lnTo>
                  <a:lnTo>
                    <a:pt x="743407" y="260350"/>
                  </a:lnTo>
                  <a:lnTo>
                    <a:pt x="740232" y="259245"/>
                  </a:lnTo>
                  <a:lnTo>
                    <a:pt x="725881" y="144843"/>
                  </a:lnTo>
                  <a:lnTo>
                    <a:pt x="877265" y="144843"/>
                  </a:lnTo>
                  <a:lnTo>
                    <a:pt x="877265" y="119811"/>
                  </a:lnTo>
                  <a:lnTo>
                    <a:pt x="725881" y="119811"/>
                  </a:lnTo>
                  <a:lnTo>
                    <a:pt x="725985" y="41795"/>
                  </a:lnTo>
                  <a:lnTo>
                    <a:pt x="747344" y="16294"/>
                  </a:lnTo>
                  <a:lnTo>
                    <a:pt x="747344" y="3175"/>
                  </a:lnTo>
                  <a:close/>
                </a:path>
                <a:path w="1476375" h="278129">
                  <a:moveTo>
                    <a:pt x="877265" y="144843"/>
                  </a:moveTo>
                  <a:lnTo>
                    <a:pt x="815670" y="144843"/>
                  </a:lnTo>
                  <a:lnTo>
                    <a:pt x="815645" y="236131"/>
                  </a:lnTo>
                  <a:lnTo>
                    <a:pt x="815162" y="243217"/>
                  </a:lnTo>
                  <a:lnTo>
                    <a:pt x="813384" y="250507"/>
                  </a:lnTo>
                  <a:lnTo>
                    <a:pt x="811703" y="253352"/>
                  </a:lnTo>
                  <a:lnTo>
                    <a:pt x="809447" y="255308"/>
                  </a:lnTo>
                  <a:lnTo>
                    <a:pt x="807288" y="257302"/>
                  </a:lnTo>
                  <a:lnTo>
                    <a:pt x="802335" y="259283"/>
                  </a:lnTo>
                  <a:lnTo>
                    <a:pt x="794588" y="261277"/>
                  </a:lnTo>
                  <a:lnTo>
                    <a:pt x="794588" y="274383"/>
                  </a:lnTo>
                  <a:lnTo>
                    <a:pt x="898347" y="274383"/>
                  </a:lnTo>
                  <a:lnTo>
                    <a:pt x="898347" y="261277"/>
                  </a:lnTo>
                  <a:lnTo>
                    <a:pt x="891235" y="259549"/>
                  </a:lnTo>
                  <a:lnTo>
                    <a:pt x="886409" y="257429"/>
                  </a:lnTo>
                  <a:lnTo>
                    <a:pt x="877342" y="236131"/>
                  </a:lnTo>
                  <a:lnTo>
                    <a:pt x="877265" y="144843"/>
                  </a:lnTo>
                  <a:close/>
                </a:path>
                <a:path w="1476375" h="278129">
                  <a:moveTo>
                    <a:pt x="898347" y="3175"/>
                  </a:moveTo>
                  <a:lnTo>
                    <a:pt x="794588" y="3175"/>
                  </a:lnTo>
                  <a:lnTo>
                    <a:pt x="794588" y="16294"/>
                  </a:lnTo>
                  <a:lnTo>
                    <a:pt x="801700" y="18275"/>
                  </a:lnTo>
                  <a:lnTo>
                    <a:pt x="806653" y="20497"/>
                  </a:lnTo>
                  <a:lnTo>
                    <a:pt x="815670" y="119811"/>
                  </a:lnTo>
                  <a:lnTo>
                    <a:pt x="877265" y="119811"/>
                  </a:lnTo>
                  <a:lnTo>
                    <a:pt x="877373" y="41795"/>
                  </a:lnTo>
                  <a:lnTo>
                    <a:pt x="877392" y="40995"/>
                  </a:lnTo>
                  <a:lnTo>
                    <a:pt x="877773" y="37553"/>
                  </a:lnTo>
                  <a:lnTo>
                    <a:pt x="878027" y="34112"/>
                  </a:lnTo>
                  <a:lnTo>
                    <a:pt x="878789" y="31000"/>
                  </a:lnTo>
                  <a:lnTo>
                    <a:pt x="881096" y="25400"/>
                  </a:lnTo>
                  <a:lnTo>
                    <a:pt x="882980" y="23152"/>
                  </a:lnTo>
                  <a:lnTo>
                    <a:pt x="885647" y="21361"/>
                  </a:lnTo>
                  <a:lnTo>
                    <a:pt x="888187" y="19570"/>
                  </a:lnTo>
                  <a:lnTo>
                    <a:pt x="892505" y="17881"/>
                  </a:lnTo>
                  <a:lnTo>
                    <a:pt x="898347" y="16294"/>
                  </a:lnTo>
                  <a:lnTo>
                    <a:pt x="898347" y="3175"/>
                  </a:lnTo>
                  <a:close/>
                </a:path>
                <a:path w="1476375" h="278129">
                  <a:moveTo>
                    <a:pt x="1064082" y="0"/>
                  </a:moveTo>
                  <a:lnTo>
                    <a:pt x="1011021" y="9724"/>
                  </a:lnTo>
                  <a:lnTo>
                    <a:pt x="971181" y="38219"/>
                  </a:lnTo>
                  <a:lnTo>
                    <a:pt x="946730" y="83106"/>
                  </a:lnTo>
                  <a:lnTo>
                    <a:pt x="939403" y="120610"/>
                  </a:lnTo>
                  <a:lnTo>
                    <a:pt x="938479" y="141465"/>
                  </a:lnTo>
                  <a:lnTo>
                    <a:pt x="939263" y="163513"/>
                  </a:lnTo>
                  <a:lnTo>
                    <a:pt x="945497" y="201610"/>
                  </a:lnTo>
                  <a:lnTo>
                    <a:pt x="966752" y="243963"/>
                  </a:lnTo>
                  <a:lnTo>
                    <a:pt x="1003534" y="269178"/>
                  </a:lnTo>
                  <a:lnTo>
                    <a:pt x="1056970" y="277558"/>
                  </a:lnTo>
                  <a:lnTo>
                    <a:pt x="1066592" y="277410"/>
                  </a:lnTo>
                  <a:lnTo>
                    <a:pt x="1113485" y="272095"/>
                  </a:lnTo>
                  <a:lnTo>
                    <a:pt x="1134440" y="267627"/>
                  </a:lnTo>
                  <a:lnTo>
                    <a:pt x="1134440" y="254317"/>
                  </a:lnTo>
                  <a:lnTo>
                    <a:pt x="1059510" y="254317"/>
                  </a:lnTo>
                  <a:lnTo>
                    <a:pt x="1046175" y="252548"/>
                  </a:lnTo>
                  <a:lnTo>
                    <a:pt x="1016457" y="226009"/>
                  </a:lnTo>
                  <a:lnTo>
                    <a:pt x="1002634" y="168505"/>
                  </a:lnTo>
                  <a:lnTo>
                    <a:pt x="1001725" y="142659"/>
                  </a:lnTo>
                  <a:lnTo>
                    <a:pt x="1002727" y="114874"/>
                  </a:lnTo>
                  <a:lnTo>
                    <a:pt x="1010779" y="70221"/>
                  </a:lnTo>
                  <a:lnTo>
                    <a:pt x="1037729" y="30767"/>
                  </a:lnTo>
                  <a:lnTo>
                    <a:pt x="1065225" y="23241"/>
                  </a:lnTo>
                  <a:lnTo>
                    <a:pt x="1134440" y="23241"/>
                  </a:lnTo>
                  <a:lnTo>
                    <a:pt x="1134440" y="9334"/>
                  </a:lnTo>
                  <a:lnTo>
                    <a:pt x="1092049" y="1226"/>
                  </a:lnTo>
                  <a:lnTo>
                    <a:pt x="1073865" y="135"/>
                  </a:lnTo>
                  <a:lnTo>
                    <a:pt x="1064082" y="0"/>
                  </a:lnTo>
                  <a:close/>
                </a:path>
                <a:path w="1476375" h="278129">
                  <a:moveTo>
                    <a:pt x="1134440" y="207429"/>
                  </a:moveTo>
                  <a:lnTo>
                    <a:pt x="1107262" y="207429"/>
                  </a:lnTo>
                  <a:lnTo>
                    <a:pt x="1105166" y="215772"/>
                  </a:lnTo>
                  <a:lnTo>
                    <a:pt x="1102880" y="223124"/>
                  </a:lnTo>
                  <a:lnTo>
                    <a:pt x="1077036" y="252691"/>
                  </a:lnTo>
                  <a:lnTo>
                    <a:pt x="1069162" y="254317"/>
                  </a:lnTo>
                  <a:lnTo>
                    <a:pt x="1134440" y="254317"/>
                  </a:lnTo>
                  <a:lnTo>
                    <a:pt x="1134440" y="207429"/>
                  </a:lnTo>
                  <a:close/>
                </a:path>
                <a:path w="1476375" h="278129">
                  <a:moveTo>
                    <a:pt x="1134440" y="23241"/>
                  </a:moveTo>
                  <a:lnTo>
                    <a:pt x="1065225" y="23241"/>
                  </a:lnTo>
                  <a:lnTo>
                    <a:pt x="1073202" y="23905"/>
                  </a:lnTo>
                  <a:lnTo>
                    <a:pt x="1080369" y="25898"/>
                  </a:lnTo>
                  <a:lnTo>
                    <a:pt x="1104652" y="56470"/>
                  </a:lnTo>
                  <a:lnTo>
                    <a:pt x="1107389" y="66954"/>
                  </a:lnTo>
                  <a:lnTo>
                    <a:pt x="1134440" y="66954"/>
                  </a:lnTo>
                  <a:lnTo>
                    <a:pt x="1134440" y="23241"/>
                  </a:lnTo>
                  <a:close/>
                </a:path>
                <a:path w="1476375" h="278129">
                  <a:moveTo>
                    <a:pt x="1268425" y="3175"/>
                  </a:moveTo>
                  <a:lnTo>
                    <a:pt x="1169746" y="3175"/>
                  </a:lnTo>
                  <a:lnTo>
                    <a:pt x="1169746" y="16294"/>
                  </a:lnTo>
                  <a:lnTo>
                    <a:pt x="1177112" y="18415"/>
                  </a:lnTo>
                  <a:lnTo>
                    <a:pt x="1182065" y="20662"/>
                  </a:lnTo>
                  <a:lnTo>
                    <a:pt x="1187145" y="25425"/>
                  </a:lnTo>
                  <a:lnTo>
                    <a:pt x="1188796" y="28473"/>
                  </a:lnTo>
                  <a:lnTo>
                    <a:pt x="1190574" y="35890"/>
                  </a:lnTo>
                  <a:lnTo>
                    <a:pt x="1190955" y="42786"/>
                  </a:lnTo>
                  <a:lnTo>
                    <a:pt x="1190913" y="232791"/>
                  </a:lnTo>
                  <a:lnTo>
                    <a:pt x="1190828" y="236308"/>
                  </a:lnTo>
                  <a:lnTo>
                    <a:pt x="1190447" y="240411"/>
                  </a:lnTo>
                  <a:lnTo>
                    <a:pt x="1190193" y="244513"/>
                  </a:lnTo>
                  <a:lnTo>
                    <a:pt x="1189177" y="247891"/>
                  </a:lnTo>
                  <a:lnTo>
                    <a:pt x="1186383" y="253187"/>
                  </a:lnTo>
                  <a:lnTo>
                    <a:pt x="1184224" y="255308"/>
                  </a:lnTo>
                  <a:lnTo>
                    <a:pt x="1180948" y="257098"/>
                  </a:lnTo>
                  <a:lnTo>
                    <a:pt x="1178509" y="258495"/>
                  </a:lnTo>
                  <a:lnTo>
                    <a:pt x="1174572" y="259943"/>
                  </a:lnTo>
                  <a:lnTo>
                    <a:pt x="1169746" y="261277"/>
                  </a:lnTo>
                  <a:lnTo>
                    <a:pt x="1169746" y="274383"/>
                  </a:lnTo>
                  <a:lnTo>
                    <a:pt x="1244803" y="274383"/>
                  </a:lnTo>
                  <a:lnTo>
                    <a:pt x="1244803" y="261277"/>
                  </a:lnTo>
                  <a:lnTo>
                    <a:pt x="1237945" y="259549"/>
                  </a:lnTo>
                  <a:lnTo>
                    <a:pt x="1233119" y="257429"/>
                  </a:lnTo>
                  <a:lnTo>
                    <a:pt x="1223340" y="133515"/>
                  </a:lnTo>
                  <a:lnTo>
                    <a:pt x="1223219" y="111907"/>
                  </a:lnTo>
                  <a:lnTo>
                    <a:pt x="1222848" y="91792"/>
                  </a:lnTo>
                  <a:lnTo>
                    <a:pt x="1222215" y="73168"/>
                  </a:lnTo>
                  <a:lnTo>
                    <a:pt x="1221308" y="56032"/>
                  </a:lnTo>
                  <a:lnTo>
                    <a:pt x="1286285" y="56032"/>
                  </a:lnTo>
                  <a:lnTo>
                    <a:pt x="1268425" y="3175"/>
                  </a:lnTo>
                  <a:close/>
                </a:path>
                <a:path w="1476375" h="278129">
                  <a:moveTo>
                    <a:pt x="1455242" y="58013"/>
                  </a:moveTo>
                  <a:lnTo>
                    <a:pt x="1397203" y="58013"/>
                  </a:lnTo>
                  <a:lnTo>
                    <a:pt x="1396917" y="63378"/>
                  </a:lnTo>
                  <a:lnTo>
                    <a:pt x="1395552" y="109426"/>
                  </a:lnTo>
                  <a:lnTo>
                    <a:pt x="1395307" y="236308"/>
                  </a:lnTo>
                  <a:lnTo>
                    <a:pt x="1395194" y="239179"/>
                  </a:lnTo>
                  <a:lnTo>
                    <a:pt x="1386408" y="257098"/>
                  </a:lnTo>
                  <a:lnTo>
                    <a:pt x="1384249" y="258292"/>
                  </a:lnTo>
                  <a:lnTo>
                    <a:pt x="1380185" y="259676"/>
                  </a:lnTo>
                  <a:lnTo>
                    <a:pt x="1374343" y="261277"/>
                  </a:lnTo>
                  <a:lnTo>
                    <a:pt x="1374343" y="274383"/>
                  </a:lnTo>
                  <a:lnTo>
                    <a:pt x="1476324" y="274383"/>
                  </a:lnTo>
                  <a:lnTo>
                    <a:pt x="1476324" y="261277"/>
                  </a:lnTo>
                  <a:lnTo>
                    <a:pt x="1468704" y="259283"/>
                  </a:lnTo>
                  <a:lnTo>
                    <a:pt x="1463751" y="257060"/>
                  </a:lnTo>
                  <a:lnTo>
                    <a:pt x="1455356" y="234708"/>
                  </a:lnTo>
                  <a:lnTo>
                    <a:pt x="1455242" y="58013"/>
                  </a:lnTo>
                  <a:close/>
                </a:path>
                <a:path w="1476375" h="278129">
                  <a:moveTo>
                    <a:pt x="1286285" y="56032"/>
                  </a:moveTo>
                  <a:lnTo>
                    <a:pt x="1224991" y="56032"/>
                  </a:lnTo>
                  <a:lnTo>
                    <a:pt x="1227072" y="63378"/>
                  </a:lnTo>
                  <a:lnTo>
                    <a:pt x="1228975" y="69588"/>
                  </a:lnTo>
                  <a:lnTo>
                    <a:pt x="1231224" y="76404"/>
                  </a:lnTo>
                  <a:lnTo>
                    <a:pt x="1236622" y="91847"/>
                  </a:lnTo>
                  <a:lnTo>
                    <a:pt x="1289761" y="244386"/>
                  </a:lnTo>
                  <a:lnTo>
                    <a:pt x="1324686" y="244386"/>
                  </a:lnTo>
                  <a:lnTo>
                    <a:pt x="1353652" y="166293"/>
                  </a:lnTo>
                  <a:lnTo>
                    <a:pt x="1323543" y="166293"/>
                  </a:lnTo>
                  <a:lnTo>
                    <a:pt x="1286285" y="56032"/>
                  </a:lnTo>
                  <a:close/>
                </a:path>
                <a:path w="1476375" h="278129">
                  <a:moveTo>
                    <a:pt x="1476324" y="3175"/>
                  </a:moveTo>
                  <a:lnTo>
                    <a:pt x="1383106" y="3175"/>
                  </a:lnTo>
                  <a:lnTo>
                    <a:pt x="1323543" y="166293"/>
                  </a:lnTo>
                  <a:lnTo>
                    <a:pt x="1353652" y="166293"/>
                  </a:lnTo>
                  <a:lnTo>
                    <a:pt x="1377899" y="100926"/>
                  </a:lnTo>
                  <a:lnTo>
                    <a:pt x="1381326" y="91792"/>
                  </a:lnTo>
                  <a:lnTo>
                    <a:pt x="1393012" y="58013"/>
                  </a:lnTo>
                  <a:lnTo>
                    <a:pt x="1455242" y="58013"/>
                  </a:lnTo>
                  <a:lnTo>
                    <a:pt x="1455251" y="42786"/>
                  </a:lnTo>
                  <a:lnTo>
                    <a:pt x="1455750" y="35991"/>
                  </a:lnTo>
                  <a:lnTo>
                    <a:pt x="1456766" y="32092"/>
                  </a:lnTo>
                  <a:lnTo>
                    <a:pt x="1457655" y="28181"/>
                  </a:lnTo>
                  <a:lnTo>
                    <a:pt x="1459433" y="25069"/>
                  </a:lnTo>
                  <a:lnTo>
                    <a:pt x="1464513" y="20434"/>
                  </a:lnTo>
                  <a:lnTo>
                    <a:pt x="1469212" y="18275"/>
                  </a:lnTo>
                  <a:lnTo>
                    <a:pt x="1476324" y="16294"/>
                  </a:lnTo>
                  <a:lnTo>
                    <a:pt x="1476324" y="3175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7633843" y="775208"/>
            <a:ext cx="2892425" cy="50533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186690" indent="-1270">
              <a:lnSpc>
                <a:spcPct val="100000"/>
              </a:lnSpc>
              <a:spcBef>
                <a:spcPts val="100"/>
              </a:spcBef>
            </a:pPr>
            <a:r>
              <a:rPr dirty="0" sz="4500" spc="155" b="1">
                <a:solidFill>
                  <a:srgbClr val="C00000"/>
                </a:solidFill>
                <a:latin typeface="Times New Roman"/>
                <a:cs typeface="Times New Roman"/>
              </a:rPr>
              <a:t>Diện</a:t>
            </a:r>
            <a:r>
              <a:rPr dirty="0" sz="4500" spc="-130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4500" spc="125" b="1">
                <a:solidFill>
                  <a:srgbClr val="C00000"/>
                </a:solidFill>
                <a:latin typeface="Times New Roman"/>
                <a:cs typeface="Times New Roman"/>
              </a:rPr>
              <a:t>tích </a:t>
            </a:r>
            <a:r>
              <a:rPr dirty="0" sz="4500" spc="75" b="1">
                <a:solidFill>
                  <a:srgbClr val="C00000"/>
                </a:solidFill>
                <a:latin typeface="Times New Roman"/>
                <a:cs typeface="Times New Roman"/>
              </a:rPr>
              <a:t>Thủ</a:t>
            </a:r>
            <a:r>
              <a:rPr dirty="0" sz="4500" spc="-12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4500" spc="235" b="1">
                <a:solidFill>
                  <a:srgbClr val="C00000"/>
                </a:solidFill>
                <a:latin typeface="Times New Roman"/>
                <a:cs typeface="Times New Roman"/>
              </a:rPr>
              <a:t>đô</a:t>
            </a:r>
            <a:r>
              <a:rPr dirty="0" sz="4500" spc="-130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4500" spc="-40" b="1">
                <a:solidFill>
                  <a:srgbClr val="C00000"/>
                </a:solidFill>
                <a:latin typeface="Times New Roman"/>
                <a:cs typeface="Times New Roman"/>
              </a:rPr>
              <a:t>Hà </a:t>
            </a:r>
            <a:r>
              <a:rPr dirty="0" sz="4500" spc="85" b="1">
                <a:solidFill>
                  <a:srgbClr val="C00000"/>
                </a:solidFill>
                <a:latin typeface="Times New Roman"/>
                <a:cs typeface="Times New Roman"/>
              </a:rPr>
              <a:t>Nội</a:t>
            </a:r>
            <a:r>
              <a:rPr dirty="0" sz="4500" spc="-12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4500" spc="114" b="1">
                <a:solidFill>
                  <a:srgbClr val="C00000"/>
                </a:solidFill>
                <a:latin typeface="Times New Roman"/>
                <a:cs typeface="Times New Roman"/>
              </a:rPr>
              <a:t>là</a:t>
            </a:r>
            <a:endParaRPr sz="4500">
              <a:latin typeface="Times New Roman"/>
              <a:cs typeface="Times New Roman"/>
            </a:endParaRPr>
          </a:p>
          <a:p>
            <a:pPr algn="ctr" marR="172720">
              <a:lnSpc>
                <a:spcPct val="100000"/>
              </a:lnSpc>
            </a:pPr>
            <a:r>
              <a:rPr dirty="0" sz="4500" spc="405" b="1">
                <a:solidFill>
                  <a:srgbClr val="C00000"/>
                </a:solidFill>
                <a:latin typeface="Times New Roman"/>
                <a:cs typeface="Times New Roman"/>
              </a:rPr>
              <a:t>3</a:t>
            </a:r>
            <a:r>
              <a:rPr dirty="0" sz="4500" spc="-150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4500" spc="400" b="1">
                <a:solidFill>
                  <a:srgbClr val="C00000"/>
                </a:solidFill>
                <a:latin typeface="Times New Roman"/>
                <a:cs typeface="Times New Roman"/>
              </a:rPr>
              <a:t>358</a:t>
            </a:r>
            <a:r>
              <a:rPr dirty="0" sz="4500" spc="-13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4500" spc="155" b="1">
                <a:solidFill>
                  <a:srgbClr val="C00000"/>
                </a:solidFill>
                <a:latin typeface="Times New Roman"/>
                <a:cs typeface="Times New Roman"/>
              </a:rPr>
              <a:t>km</a:t>
            </a:r>
            <a:endParaRPr sz="4500">
              <a:latin typeface="Times New Roman"/>
              <a:cs typeface="Times New Roman"/>
            </a:endParaRPr>
          </a:p>
          <a:p>
            <a:pPr algn="ctr" marL="276860" marR="5080">
              <a:lnSpc>
                <a:spcPct val="100000"/>
              </a:lnSpc>
              <a:spcBef>
                <a:spcPts val="1785"/>
              </a:spcBef>
            </a:pPr>
            <a:r>
              <a:rPr dirty="0" sz="4500" spc="155" b="1">
                <a:solidFill>
                  <a:srgbClr val="C00000"/>
                </a:solidFill>
                <a:latin typeface="Times New Roman"/>
                <a:cs typeface="Times New Roman"/>
              </a:rPr>
              <a:t>Diện</a:t>
            </a:r>
            <a:r>
              <a:rPr dirty="0" sz="4500" spc="-135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4500" spc="125" b="1">
                <a:solidFill>
                  <a:srgbClr val="C00000"/>
                </a:solidFill>
                <a:latin typeface="Times New Roman"/>
                <a:cs typeface="Times New Roman"/>
              </a:rPr>
              <a:t>tích </a:t>
            </a:r>
            <a:r>
              <a:rPr dirty="0" sz="4500" spc="-265" b="1">
                <a:solidFill>
                  <a:srgbClr val="C00000"/>
                </a:solidFill>
                <a:latin typeface="Times New Roman"/>
                <a:cs typeface="Times New Roman"/>
              </a:rPr>
              <a:t>T</a:t>
            </a:r>
            <a:r>
              <a:rPr dirty="0" sz="4500" spc="-880" b="1">
                <a:solidFill>
                  <a:srgbClr val="C00000"/>
                </a:solidFill>
                <a:latin typeface="Times New Roman"/>
                <a:cs typeface="Times New Roman"/>
              </a:rPr>
              <a:t>P</a:t>
            </a:r>
            <a:r>
              <a:rPr dirty="0" sz="4500" spc="-275" b="1">
                <a:solidFill>
                  <a:srgbClr val="C00000"/>
                </a:solidFill>
                <a:latin typeface="Times New Roman"/>
                <a:cs typeface="Times New Roman"/>
              </a:rPr>
              <a:t>.HC</a:t>
            </a:r>
            <a:r>
              <a:rPr dirty="0" sz="4500" spc="-265" b="1">
                <a:solidFill>
                  <a:srgbClr val="C00000"/>
                </a:solidFill>
                <a:latin typeface="Times New Roman"/>
                <a:cs typeface="Times New Roman"/>
              </a:rPr>
              <a:t>M</a:t>
            </a:r>
            <a:r>
              <a:rPr dirty="0" sz="4500" spc="-150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4500" spc="120" b="1">
                <a:solidFill>
                  <a:srgbClr val="C00000"/>
                </a:solidFill>
                <a:latin typeface="Times New Roman"/>
                <a:cs typeface="Times New Roman"/>
              </a:rPr>
              <a:t>là</a:t>
            </a:r>
            <a:endParaRPr sz="4500">
              <a:latin typeface="Times New Roman"/>
              <a:cs typeface="Times New Roman"/>
            </a:endParaRPr>
          </a:p>
          <a:p>
            <a:pPr algn="ctr" marL="262255">
              <a:lnSpc>
                <a:spcPct val="100000"/>
              </a:lnSpc>
            </a:pPr>
            <a:r>
              <a:rPr dirty="0" sz="4500" spc="405" b="1">
                <a:solidFill>
                  <a:srgbClr val="C00000"/>
                </a:solidFill>
                <a:latin typeface="Times New Roman"/>
                <a:cs typeface="Times New Roman"/>
              </a:rPr>
              <a:t>2</a:t>
            </a:r>
            <a:r>
              <a:rPr dirty="0" sz="4500" spc="-140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4500" spc="400" b="1">
                <a:solidFill>
                  <a:srgbClr val="C00000"/>
                </a:solidFill>
                <a:latin typeface="Times New Roman"/>
                <a:cs typeface="Times New Roman"/>
              </a:rPr>
              <a:t>095</a:t>
            </a:r>
            <a:r>
              <a:rPr dirty="0" sz="4500" spc="-150" b="1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dirty="0" sz="4500" spc="155" b="1">
                <a:solidFill>
                  <a:srgbClr val="C00000"/>
                </a:solidFill>
                <a:latin typeface="Times New Roman"/>
                <a:cs typeface="Times New Roman"/>
              </a:rPr>
              <a:t>km</a:t>
            </a:r>
            <a:endParaRPr sz="45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/>
          <p:nvPr/>
        </p:nvSpPr>
        <p:spPr>
          <a:xfrm>
            <a:off x="9577958" y="4364863"/>
            <a:ext cx="17780" cy="165735"/>
          </a:xfrm>
          <a:custGeom>
            <a:avLst/>
            <a:gdLst/>
            <a:ahLst/>
            <a:cxnLst/>
            <a:rect l="l" t="t" r="r" b="b"/>
            <a:pathLst>
              <a:path w="17779" h="165735">
                <a:moveTo>
                  <a:pt x="17525" y="0"/>
                </a:moveTo>
                <a:lnTo>
                  <a:pt x="12215" y="44398"/>
                </a:lnTo>
                <a:lnTo>
                  <a:pt x="13144" y="96012"/>
                </a:lnTo>
                <a:lnTo>
                  <a:pt x="11882" y="141053"/>
                </a:lnTo>
                <a:lnTo>
                  <a:pt x="0" y="165735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10292333" y="5158485"/>
            <a:ext cx="210185" cy="308610"/>
          </a:xfrm>
          <a:custGeom>
            <a:avLst/>
            <a:gdLst/>
            <a:ahLst/>
            <a:cxnLst/>
            <a:rect l="l" t="t" r="r" b="b"/>
            <a:pathLst>
              <a:path w="210184" h="308610">
                <a:moveTo>
                  <a:pt x="110236" y="0"/>
                </a:moveTo>
                <a:lnTo>
                  <a:pt x="70048" y="3423"/>
                </a:lnTo>
                <a:lnTo>
                  <a:pt x="28733" y="14763"/>
                </a:lnTo>
                <a:lnTo>
                  <a:pt x="4445" y="24002"/>
                </a:lnTo>
                <a:lnTo>
                  <a:pt x="4445" y="76707"/>
                </a:lnTo>
                <a:lnTo>
                  <a:pt x="44704" y="76707"/>
                </a:lnTo>
                <a:lnTo>
                  <a:pt x="47773" y="64013"/>
                </a:lnTo>
                <a:lnTo>
                  <a:pt x="51641" y="53165"/>
                </a:lnTo>
                <a:lnTo>
                  <a:pt x="82760" y="25044"/>
                </a:lnTo>
                <a:lnTo>
                  <a:pt x="91313" y="24256"/>
                </a:lnTo>
                <a:lnTo>
                  <a:pt x="100316" y="25136"/>
                </a:lnTo>
                <a:lnTo>
                  <a:pt x="129444" y="54800"/>
                </a:lnTo>
                <a:lnTo>
                  <a:pt x="132207" y="76707"/>
                </a:lnTo>
                <a:lnTo>
                  <a:pt x="131804" y="85379"/>
                </a:lnTo>
                <a:lnTo>
                  <a:pt x="118078" y="127238"/>
                </a:lnTo>
                <a:lnTo>
                  <a:pt x="91567" y="165877"/>
                </a:lnTo>
                <a:lnTo>
                  <a:pt x="58092" y="206418"/>
                </a:lnTo>
                <a:lnTo>
                  <a:pt x="46815" y="220471"/>
                </a:lnTo>
                <a:lnTo>
                  <a:pt x="18770" y="259242"/>
                </a:lnTo>
                <a:lnTo>
                  <a:pt x="0" y="293497"/>
                </a:lnTo>
                <a:lnTo>
                  <a:pt x="0" y="308228"/>
                </a:lnTo>
                <a:lnTo>
                  <a:pt x="204470" y="308228"/>
                </a:lnTo>
                <a:lnTo>
                  <a:pt x="209676" y="228345"/>
                </a:lnTo>
                <a:lnTo>
                  <a:pt x="183896" y="228345"/>
                </a:lnTo>
                <a:lnTo>
                  <a:pt x="182118" y="235330"/>
                </a:lnTo>
                <a:lnTo>
                  <a:pt x="179832" y="240537"/>
                </a:lnTo>
                <a:lnTo>
                  <a:pt x="174371" y="247522"/>
                </a:lnTo>
                <a:lnTo>
                  <a:pt x="170688" y="250062"/>
                </a:lnTo>
                <a:lnTo>
                  <a:pt x="161163" y="252856"/>
                </a:lnTo>
                <a:lnTo>
                  <a:pt x="153924" y="253619"/>
                </a:lnTo>
                <a:lnTo>
                  <a:pt x="144272" y="253619"/>
                </a:lnTo>
                <a:lnTo>
                  <a:pt x="65024" y="253619"/>
                </a:lnTo>
                <a:lnTo>
                  <a:pt x="65024" y="251332"/>
                </a:lnTo>
                <a:lnTo>
                  <a:pt x="69048" y="246094"/>
                </a:lnTo>
                <a:lnTo>
                  <a:pt x="94696" y="216116"/>
                </a:lnTo>
                <a:lnTo>
                  <a:pt x="137017" y="173831"/>
                </a:lnTo>
                <a:lnTo>
                  <a:pt x="152019" y="158876"/>
                </a:lnTo>
                <a:lnTo>
                  <a:pt x="181236" y="125801"/>
                </a:lnTo>
                <a:lnTo>
                  <a:pt x="201517" y="84867"/>
                </a:lnTo>
                <a:lnTo>
                  <a:pt x="203200" y="67818"/>
                </a:lnTo>
                <a:lnTo>
                  <a:pt x="202608" y="58106"/>
                </a:lnTo>
                <a:lnTo>
                  <a:pt x="181737" y="19129"/>
                </a:lnTo>
                <a:lnTo>
                  <a:pt x="140081" y="2190"/>
                </a:lnTo>
                <a:lnTo>
                  <a:pt x="125932" y="547"/>
                </a:lnTo>
                <a:lnTo>
                  <a:pt x="11023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1" name="object 3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81683" cy="1322832"/>
          </a:xfrm>
          <a:prstGeom prst="rect">
            <a:avLst/>
          </a:prstGeom>
        </p:spPr>
      </p:pic>
      <p:pic>
        <p:nvPicPr>
          <p:cNvPr id="32" name="object 3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104388"/>
            <a:ext cx="1394459" cy="1499616"/>
          </a:xfrm>
          <a:prstGeom prst="rect">
            <a:avLst/>
          </a:prstGeom>
        </p:spPr>
      </p:pic>
      <p:grpSp>
        <p:nvGrpSpPr>
          <p:cNvPr id="33" name="object 33" descr=""/>
          <p:cNvGrpSpPr/>
          <p:nvPr/>
        </p:nvGrpSpPr>
        <p:grpSpPr>
          <a:xfrm>
            <a:off x="5318633" y="1517777"/>
            <a:ext cx="1486535" cy="850900"/>
            <a:chOff x="5318633" y="1517777"/>
            <a:chExt cx="1486535" cy="850900"/>
          </a:xfrm>
        </p:grpSpPr>
        <p:pic>
          <p:nvPicPr>
            <p:cNvPr id="34" name="object 34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1808" y="1520952"/>
              <a:ext cx="1479803" cy="84429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5321808" y="1520952"/>
              <a:ext cx="1480185" cy="844550"/>
            </a:xfrm>
            <a:custGeom>
              <a:avLst/>
              <a:gdLst/>
              <a:ahLst/>
              <a:cxnLst/>
              <a:rect l="l" t="t" r="r" b="b"/>
              <a:pathLst>
                <a:path w="1480184" h="844550">
                  <a:moveTo>
                    <a:pt x="1057655" y="844296"/>
                  </a:moveTo>
                  <a:lnTo>
                    <a:pt x="1057655" y="633222"/>
                  </a:lnTo>
                  <a:lnTo>
                    <a:pt x="0" y="633222"/>
                  </a:lnTo>
                  <a:lnTo>
                    <a:pt x="0" y="211074"/>
                  </a:lnTo>
                  <a:lnTo>
                    <a:pt x="1057655" y="211074"/>
                  </a:lnTo>
                  <a:lnTo>
                    <a:pt x="1057655" y="0"/>
                  </a:lnTo>
                  <a:lnTo>
                    <a:pt x="1479803" y="422148"/>
                  </a:lnTo>
                  <a:lnTo>
                    <a:pt x="1057655" y="844296"/>
                  </a:lnTo>
                  <a:close/>
                </a:path>
              </a:pathLst>
            </a:custGeom>
            <a:ln w="634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 descr=""/>
          <p:cNvGrpSpPr/>
          <p:nvPr/>
        </p:nvGrpSpPr>
        <p:grpSpPr>
          <a:xfrm>
            <a:off x="5490845" y="4590160"/>
            <a:ext cx="1486535" cy="850900"/>
            <a:chOff x="5490845" y="4590160"/>
            <a:chExt cx="1486535" cy="850900"/>
          </a:xfrm>
        </p:grpSpPr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4020" y="4593335"/>
              <a:ext cx="1479803" cy="844295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5494020" y="4593335"/>
              <a:ext cx="1480185" cy="844550"/>
            </a:xfrm>
            <a:custGeom>
              <a:avLst/>
              <a:gdLst/>
              <a:ahLst/>
              <a:cxnLst/>
              <a:rect l="l" t="t" r="r" b="b"/>
              <a:pathLst>
                <a:path w="1480184" h="844550">
                  <a:moveTo>
                    <a:pt x="1057655" y="844295"/>
                  </a:moveTo>
                  <a:lnTo>
                    <a:pt x="1057655" y="633221"/>
                  </a:lnTo>
                  <a:lnTo>
                    <a:pt x="0" y="633221"/>
                  </a:lnTo>
                  <a:lnTo>
                    <a:pt x="0" y="211074"/>
                  </a:lnTo>
                  <a:lnTo>
                    <a:pt x="1057655" y="211074"/>
                  </a:lnTo>
                  <a:lnTo>
                    <a:pt x="1057655" y="0"/>
                  </a:lnTo>
                  <a:lnTo>
                    <a:pt x="1479803" y="422147"/>
                  </a:lnTo>
                  <a:lnTo>
                    <a:pt x="1057655" y="844295"/>
                  </a:lnTo>
                  <a:close/>
                </a:path>
              </a:pathLst>
            </a:custGeom>
            <a:ln w="63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438143"/>
              <a:ext cx="6339839" cy="341985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088" y="0"/>
              <a:ext cx="7930896" cy="6857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434" y="0"/>
              <a:ext cx="2056510" cy="148475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3840" y="691895"/>
              <a:ext cx="1493519" cy="6873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9052" y="3916679"/>
              <a:ext cx="3012948" cy="294131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710" y="12695"/>
              <a:ext cx="5627370" cy="68453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125211" y="5954267"/>
              <a:ext cx="325120" cy="553720"/>
            </a:xfrm>
            <a:custGeom>
              <a:avLst/>
              <a:gdLst/>
              <a:ahLst/>
              <a:cxnLst/>
              <a:rect l="l" t="t" r="r" b="b"/>
              <a:pathLst>
                <a:path w="325120" h="553720">
                  <a:moveTo>
                    <a:pt x="162305" y="0"/>
                  </a:moveTo>
                  <a:lnTo>
                    <a:pt x="99119" y="21736"/>
                  </a:lnTo>
                  <a:lnTo>
                    <a:pt x="47529" y="81014"/>
                  </a:lnTo>
                  <a:lnTo>
                    <a:pt x="27713" y="121951"/>
                  </a:lnTo>
                  <a:lnTo>
                    <a:pt x="12751" y="168937"/>
                  </a:lnTo>
                  <a:lnTo>
                    <a:pt x="3296" y="220859"/>
                  </a:lnTo>
                  <a:lnTo>
                    <a:pt x="0" y="276605"/>
                  </a:lnTo>
                  <a:lnTo>
                    <a:pt x="3296" y="332352"/>
                  </a:lnTo>
                  <a:lnTo>
                    <a:pt x="12751" y="384274"/>
                  </a:lnTo>
                  <a:lnTo>
                    <a:pt x="27713" y="431260"/>
                  </a:lnTo>
                  <a:lnTo>
                    <a:pt x="47529" y="472197"/>
                  </a:lnTo>
                  <a:lnTo>
                    <a:pt x="71549" y="505972"/>
                  </a:lnTo>
                  <a:lnTo>
                    <a:pt x="129589" y="547592"/>
                  </a:lnTo>
                  <a:lnTo>
                    <a:pt x="162305" y="553211"/>
                  </a:lnTo>
                  <a:lnTo>
                    <a:pt x="195022" y="547592"/>
                  </a:lnTo>
                  <a:lnTo>
                    <a:pt x="253062" y="505972"/>
                  </a:lnTo>
                  <a:lnTo>
                    <a:pt x="277082" y="472197"/>
                  </a:lnTo>
                  <a:lnTo>
                    <a:pt x="296898" y="431260"/>
                  </a:lnTo>
                  <a:lnTo>
                    <a:pt x="311860" y="384274"/>
                  </a:lnTo>
                  <a:lnTo>
                    <a:pt x="321315" y="332352"/>
                  </a:lnTo>
                  <a:lnTo>
                    <a:pt x="324612" y="276605"/>
                  </a:lnTo>
                  <a:lnTo>
                    <a:pt x="321315" y="220859"/>
                  </a:lnTo>
                  <a:lnTo>
                    <a:pt x="311860" y="168937"/>
                  </a:lnTo>
                  <a:lnTo>
                    <a:pt x="296898" y="121951"/>
                  </a:lnTo>
                  <a:lnTo>
                    <a:pt x="277082" y="81014"/>
                  </a:lnTo>
                  <a:lnTo>
                    <a:pt x="253062" y="47239"/>
                  </a:lnTo>
                  <a:lnTo>
                    <a:pt x="195022" y="5619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97423" y="0"/>
              <a:ext cx="6894576" cy="5600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4196" y="1677920"/>
            <a:ext cx="9081770" cy="5055235"/>
            <a:chOff x="44196" y="1677920"/>
            <a:chExt cx="9081770" cy="50552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6" y="1677920"/>
              <a:ext cx="9081516" cy="505510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3067" y="1741932"/>
              <a:ext cx="8903335" cy="4876800"/>
            </a:xfrm>
            <a:custGeom>
              <a:avLst/>
              <a:gdLst/>
              <a:ahLst/>
              <a:cxnLst/>
              <a:rect l="l" t="t" r="r" b="b"/>
              <a:pathLst>
                <a:path w="8903335" h="4876800">
                  <a:moveTo>
                    <a:pt x="8903208" y="0"/>
                  </a:moveTo>
                  <a:lnTo>
                    <a:pt x="0" y="0"/>
                  </a:lnTo>
                  <a:lnTo>
                    <a:pt x="0" y="4876800"/>
                  </a:lnTo>
                  <a:lnTo>
                    <a:pt x="8903208" y="4876800"/>
                  </a:lnTo>
                  <a:lnTo>
                    <a:pt x="8903208" y="0"/>
                  </a:lnTo>
                  <a:close/>
                </a:path>
              </a:pathLst>
            </a:custGeom>
            <a:solidFill>
              <a:srgbClr val="FFFFFF">
                <a:alpha val="8313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067" y="1741932"/>
              <a:ext cx="8903335" cy="4876800"/>
            </a:xfrm>
            <a:custGeom>
              <a:avLst/>
              <a:gdLst/>
              <a:ahLst/>
              <a:cxnLst/>
              <a:rect l="l" t="t" r="r" b="b"/>
              <a:pathLst>
                <a:path w="8903335" h="4876800">
                  <a:moveTo>
                    <a:pt x="0" y="4876800"/>
                  </a:moveTo>
                  <a:lnTo>
                    <a:pt x="8903208" y="4876800"/>
                  </a:lnTo>
                  <a:lnTo>
                    <a:pt x="8903208" y="0"/>
                  </a:lnTo>
                  <a:lnTo>
                    <a:pt x="0" y="0"/>
                  </a:lnTo>
                  <a:lnTo>
                    <a:pt x="0" y="4876800"/>
                  </a:lnTo>
                  <a:close/>
                </a:path>
              </a:pathLst>
            </a:custGeom>
            <a:ln w="76200">
              <a:solidFill>
                <a:srgbClr val="41709C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87528" y="0"/>
            <a:ext cx="12004675" cy="1742439"/>
            <a:chOff x="187528" y="0"/>
            <a:chExt cx="12004675" cy="1742439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5" y="329184"/>
              <a:ext cx="10979658" cy="129616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528" y="511683"/>
              <a:ext cx="1098854" cy="110180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355" y="0"/>
              <a:ext cx="1140244" cy="10190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9419" y="188976"/>
              <a:ext cx="1592579" cy="1552956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14459" y="4219954"/>
            <a:ext cx="2313431" cy="259841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5334000" cy="91135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99704" y="492251"/>
            <a:ext cx="3892296" cy="476250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1184890" y="104520"/>
            <a:ext cx="908685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5"/>
              </a:lnSpc>
            </a:pPr>
            <a:r>
              <a:rPr dirty="0" sz="2000" spc="-50" b="1">
                <a:latin typeface="Verdana"/>
                <a:cs typeface="Verdana"/>
              </a:rPr>
              <a:t>KTUTS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0" y="0"/>
            <a:ext cx="12192000" cy="6896100"/>
            <a:chOff x="0" y="0"/>
            <a:chExt cx="12192000" cy="6896100"/>
          </a:xfrm>
        </p:grpSpPr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2191999" cy="6857999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6595" y="329184"/>
              <a:ext cx="10267950" cy="129616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3691" y="1584956"/>
              <a:ext cx="11286744" cy="527303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702563" y="1648967"/>
              <a:ext cx="11108690" cy="5209540"/>
            </a:xfrm>
            <a:custGeom>
              <a:avLst/>
              <a:gdLst/>
              <a:ahLst/>
              <a:cxnLst/>
              <a:rect l="l" t="t" r="r" b="b"/>
              <a:pathLst>
                <a:path w="11108690" h="5209540">
                  <a:moveTo>
                    <a:pt x="11108436" y="0"/>
                  </a:moveTo>
                  <a:lnTo>
                    <a:pt x="0" y="0"/>
                  </a:lnTo>
                  <a:lnTo>
                    <a:pt x="0" y="5209028"/>
                  </a:lnTo>
                  <a:lnTo>
                    <a:pt x="11108436" y="5209028"/>
                  </a:lnTo>
                  <a:lnTo>
                    <a:pt x="11108436" y="0"/>
                  </a:lnTo>
                  <a:close/>
                </a:path>
              </a:pathLst>
            </a:custGeom>
            <a:solidFill>
              <a:srgbClr val="FFFFFF">
                <a:alpha val="8313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02563" y="1648967"/>
              <a:ext cx="11108690" cy="5209540"/>
            </a:xfrm>
            <a:custGeom>
              <a:avLst/>
              <a:gdLst/>
              <a:ahLst/>
              <a:cxnLst/>
              <a:rect l="l" t="t" r="r" b="b"/>
              <a:pathLst>
                <a:path w="11108690" h="5209540">
                  <a:moveTo>
                    <a:pt x="11108436" y="5209028"/>
                  </a:moveTo>
                  <a:lnTo>
                    <a:pt x="11108436" y="0"/>
                  </a:lnTo>
                  <a:lnTo>
                    <a:pt x="0" y="0"/>
                  </a:lnTo>
                  <a:lnTo>
                    <a:pt x="0" y="5209028"/>
                  </a:lnTo>
                </a:path>
              </a:pathLst>
            </a:custGeom>
            <a:ln w="76200">
              <a:solidFill>
                <a:srgbClr val="41709C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3269360" y="517397"/>
            <a:ext cx="58432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3600" spc="5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Bài</a:t>
            </a:r>
            <a:r>
              <a:rPr dirty="0" u="sng" sz="3600" spc="-95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3600" spc="60" b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1</a:t>
            </a:r>
            <a:r>
              <a:rPr dirty="0" u="none" sz="3600" spc="60" b="1">
                <a:solidFill>
                  <a:srgbClr val="0000FF"/>
                </a:solidFill>
                <a:latin typeface="Times New Roman"/>
                <a:cs typeface="Times New Roman"/>
              </a:rPr>
              <a:t>:</a:t>
            </a:r>
            <a:r>
              <a:rPr dirty="0" u="none" sz="3600" spc="-105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none" sz="3600" spc="70" b="1">
                <a:solidFill>
                  <a:srgbClr val="0000FF"/>
                </a:solidFill>
                <a:latin typeface="Times New Roman"/>
                <a:cs typeface="Times New Roman"/>
              </a:rPr>
              <a:t>Hoàn</a:t>
            </a:r>
            <a:r>
              <a:rPr dirty="0" u="none" sz="3600" spc="-105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none" sz="3600" spc="130" b="1">
                <a:solidFill>
                  <a:srgbClr val="0000FF"/>
                </a:solidFill>
                <a:latin typeface="Times New Roman"/>
                <a:cs typeface="Times New Roman"/>
              </a:rPr>
              <a:t>thành</a:t>
            </a:r>
            <a:r>
              <a:rPr dirty="0" u="none" sz="3600" spc="-114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none" sz="3600" spc="110" b="1">
                <a:solidFill>
                  <a:srgbClr val="0000FF"/>
                </a:solidFill>
                <a:latin typeface="Times New Roman"/>
                <a:cs typeface="Times New Roman"/>
              </a:rPr>
              <a:t>bảng</a:t>
            </a:r>
            <a:r>
              <a:rPr dirty="0" u="none" sz="3600" spc="-110" b="1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dirty="0" u="none" sz="3600" spc="55" b="1">
                <a:solidFill>
                  <a:srgbClr val="0000FF"/>
                </a:solidFill>
                <a:latin typeface="Times New Roman"/>
                <a:cs typeface="Times New Roman"/>
              </a:rPr>
              <a:t>sau: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000252" y="1633601"/>
            <a:ext cx="10494010" cy="4935855"/>
            <a:chOff x="1000252" y="1633601"/>
            <a:chExt cx="10494010" cy="4935855"/>
          </a:xfrm>
        </p:grpSpPr>
        <p:sp>
          <p:nvSpPr>
            <p:cNvPr id="24" name="object 24" descr=""/>
            <p:cNvSpPr/>
            <p:nvPr/>
          </p:nvSpPr>
          <p:spPr>
            <a:xfrm>
              <a:off x="1038352" y="1671688"/>
              <a:ext cx="10417810" cy="814705"/>
            </a:xfrm>
            <a:custGeom>
              <a:avLst/>
              <a:gdLst/>
              <a:ahLst/>
              <a:cxnLst/>
              <a:rect l="l" t="t" r="r" b="b"/>
              <a:pathLst>
                <a:path w="10417810" h="814705">
                  <a:moveTo>
                    <a:pt x="10417556" y="0"/>
                  </a:moveTo>
                  <a:lnTo>
                    <a:pt x="6827393" y="0"/>
                  </a:lnTo>
                  <a:lnTo>
                    <a:pt x="0" y="0"/>
                  </a:lnTo>
                  <a:lnTo>
                    <a:pt x="0" y="814336"/>
                  </a:lnTo>
                  <a:lnTo>
                    <a:pt x="6827393" y="814336"/>
                  </a:lnTo>
                  <a:lnTo>
                    <a:pt x="10417556" y="814336"/>
                  </a:lnTo>
                  <a:lnTo>
                    <a:pt x="10417556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38352" y="2486024"/>
              <a:ext cx="10417810" cy="4045585"/>
            </a:xfrm>
            <a:custGeom>
              <a:avLst/>
              <a:gdLst/>
              <a:ahLst/>
              <a:cxnLst/>
              <a:rect l="l" t="t" r="r" b="b"/>
              <a:pathLst>
                <a:path w="10417810" h="4045584">
                  <a:moveTo>
                    <a:pt x="10417556" y="2873908"/>
                  </a:moveTo>
                  <a:lnTo>
                    <a:pt x="6827393" y="2873908"/>
                  </a:lnTo>
                  <a:lnTo>
                    <a:pt x="0" y="2873908"/>
                  </a:lnTo>
                  <a:lnTo>
                    <a:pt x="0" y="4045127"/>
                  </a:lnTo>
                  <a:lnTo>
                    <a:pt x="6827393" y="4045127"/>
                  </a:lnTo>
                  <a:lnTo>
                    <a:pt x="10417556" y="4045127"/>
                  </a:lnTo>
                  <a:lnTo>
                    <a:pt x="10417556" y="2873908"/>
                  </a:lnTo>
                  <a:close/>
                </a:path>
                <a:path w="10417810" h="4045584">
                  <a:moveTo>
                    <a:pt x="10417556" y="2008276"/>
                  </a:moveTo>
                  <a:lnTo>
                    <a:pt x="6827393" y="2008276"/>
                  </a:lnTo>
                  <a:lnTo>
                    <a:pt x="0" y="2008276"/>
                  </a:lnTo>
                  <a:lnTo>
                    <a:pt x="0" y="2873883"/>
                  </a:lnTo>
                  <a:lnTo>
                    <a:pt x="6827393" y="2873883"/>
                  </a:lnTo>
                  <a:lnTo>
                    <a:pt x="10417556" y="2873883"/>
                  </a:lnTo>
                  <a:lnTo>
                    <a:pt x="10417556" y="2008276"/>
                  </a:lnTo>
                  <a:close/>
                </a:path>
                <a:path w="10417810" h="4045584">
                  <a:moveTo>
                    <a:pt x="10417556" y="0"/>
                  </a:moveTo>
                  <a:lnTo>
                    <a:pt x="6827393" y="0"/>
                  </a:lnTo>
                  <a:lnTo>
                    <a:pt x="0" y="0"/>
                  </a:lnTo>
                  <a:lnTo>
                    <a:pt x="0" y="1063383"/>
                  </a:lnTo>
                  <a:lnTo>
                    <a:pt x="0" y="2008251"/>
                  </a:lnTo>
                  <a:lnTo>
                    <a:pt x="6827393" y="2008251"/>
                  </a:lnTo>
                  <a:lnTo>
                    <a:pt x="10417556" y="2008251"/>
                  </a:lnTo>
                  <a:lnTo>
                    <a:pt x="10417556" y="1063383"/>
                  </a:lnTo>
                  <a:lnTo>
                    <a:pt x="10417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019302" y="1652651"/>
              <a:ext cx="10455910" cy="4897755"/>
            </a:xfrm>
            <a:custGeom>
              <a:avLst/>
              <a:gdLst/>
              <a:ahLst/>
              <a:cxnLst/>
              <a:rect l="l" t="t" r="r" b="b"/>
              <a:pathLst>
                <a:path w="10455910" h="4897755">
                  <a:moveTo>
                    <a:pt x="6846443" y="0"/>
                  </a:moveTo>
                  <a:lnTo>
                    <a:pt x="6846443" y="4897551"/>
                  </a:lnTo>
                </a:path>
                <a:path w="10455910" h="4897755">
                  <a:moveTo>
                    <a:pt x="0" y="833374"/>
                  </a:moveTo>
                  <a:lnTo>
                    <a:pt x="10455783" y="833374"/>
                  </a:lnTo>
                </a:path>
                <a:path w="10455910" h="4897755">
                  <a:moveTo>
                    <a:pt x="0" y="1896745"/>
                  </a:moveTo>
                  <a:lnTo>
                    <a:pt x="10455783" y="1896745"/>
                  </a:lnTo>
                </a:path>
                <a:path w="10455910" h="4897755">
                  <a:moveTo>
                    <a:pt x="0" y="2841625"/>
                  </a:moveTo>
                  <a:lnTo>
                    <a:pt x="10455783" y="2841625"/>
                  </a:lnTo>
                </a:path>
                <a:path w="10455910" h="4897755">
                  <a:moveTo>
                    <a:pt x="0" y="3707257"/>
                  </a:moveTo>
                  <a:lnTo>
                    <a:pt x="10455783" y="3707257"/>
                  </a:lnTo>
                </a:path>
                <a:path w="10455910" h="4897755">
                  <a:moveTo>
                    <a:pt x="19050" y="0"/>
                  </a:moveTo>
                  <a:lnTo>
                    <a:pt x="19050" y="4897551"/>
                  </a:lnTo>
                </a:path>
                <a:path w="10455910" h="4897755">
                  <a:moveTo>
                    <a:pt x="10436733" y="0"/>
                  </a:moveTo>
                  <a:lnTo>
                    <a:pt x="10436733" y="4897551"/>
                  </a:lnTo>
                </a:path>
                <a:path w="10455910" h="4897755">
                  <a:moveTo>
                    <a:pt x="0" y="19050"/>
                  </a:moveTo>
                  <a:lnTo>
                    <a:pt x="10455783" y="19050"/>
                  </a:lnTo>
                </a:path>
                <a:path w="10455910" h="4897755">
                  <a:moveTo>
                    <a:pt x="0" y="4878501"/>
                  </a:moveTo>
                  <a:lnTo>
                    <a:pt x="10455783" y="487850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4039615" y="1692909"/>
            <a:ext cx="8261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55" b="1">
                <a:solidFill>
                  <a:srgbClr val="001F5F"/>
                </a:solidFill>
                <a:latin typeface="Times New Roman"/>
                <a:cs typeface="Times New Roman"/>
              </a:rPr>
              <a:t>Đọc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279381" y="1692909"/>
            <a:ext cx="8655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0" b="1">
                <a:solidFill>
                  <a:srgbClr val="001F5F"/>
                </a:solidFill>
                <a:latin typeface="Times New Roman"/>
                <a:cs typeface="Times New Roman"/>
              </a:rPr>
              <a:t>Viết</a:t>
            </a:r>
            <a:endParaRPr sz="36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1229055" y="2510104"/>
            <a:ext cx="644652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1F5F"/>
                </a:solidFill>
                <a:latin typeface="Times New Roman"/>
                <a:cs typeface="Times New Roman"/>
              </a:rPr>
              <a:t>Tám</a:t>
            </a:r>
            <a:r>
              <a:rPr dirty="0" sz="2800" spc="-10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2800" spc="70" b="1">
                <a:solidFill>
                  <a:srgbClr val="001F5F"/>
                </a:solidFill>
                <a:latin typeface="Times New Roman"/>
                <a:cs typeface="Times New Roman"/>
              </a:rPr>
              <a:t>trăm</a:t>
            </a:r>
            <a:r>
              <a:rPr dirty="0" sz="2800" spc="-10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2800" spc="95" b="1">
                <a:solidFill>
                  <a:srgbClr val="001F5F"/>
                </a:solidFill>
                <a:latin typeface="Times New Roman"/>
                <a:cs typeface="Times New Roman"/>
              </a:rPr>
              <a:t>hai</a:t>
            </a:r>
            <a:r>
              <a:rPr dirty="0" sz="2800" spc="-8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2800" spc="210" b="1">
                <a:solidFill>
                  <a:srgbClr val="001F5F"/>
                </a:solidFill>
                <a:latin typeface="Times New Roman"/>
                <a:cs typeface="Times New Roman"/>
              </a:rPr>
              <a:t>mươi</a:t>
            </a:r>
            <a:r>
              <a:rPr dirty="0" sz="2800" spc="-10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2800" spc="95" b="1">
                <a:solidFill>
                  <a:srgbClr val="001F5F"/>
                </a:solidFill>
                <a:latin typeface="Times New Roman"/>
                <a:cs typeface="Times New Roman"/>
              </a:rPr>
              <a:t>hai</a:t>
            </a:r>
            <a:r>
              <a:rPr dirty="0" sz="2800" spc="-9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2800" spc="60" b="1">
                <a:solidFill>
                  <a:srgbClr val="001F5F"/>
                </a:solidFill>
                <a:latin typeface="Times New Roman"/>
                <a:cs typeface="Times New Roman"/>
              </a:rPr>
              <a:t>ki-</a:t>
            </a:r>
            <a:r>
              <a:rPr dirty="0" sz="2800" spc="85" b="1">
                <a:solidFill>
                  <a:srgbClr val="001F5F"/>
                </a:solidFill>
                <a:latin typeface="Times New Roman"/>
                <a:cs typeface="Times New Roman"/>
              </a:rPr>
              <a:t>lô-</a:t>
            </a:r>
            <a:r>
              <a:rPr dirty="0" sz="2800" spc="145" b="1">
                <a:solidFill>
                  <a:srgbClr val="001F5F"/>
                </a:solidFill>
                <a:latin typeface="Times New Roman"/>
                <a:cs typeface="Times New Roman"/>
              </a:rPr>
              <a:t>mét</a:t>
            </a:r>
            <a:r>
              <a:rPr dirty="0" sz="2800" spc="-10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2800" spc="85" b="1">
                <a:solidFill>
                  <a:srgbClr val="001F5F"/>
                </a:solidFill>
                <a:latin typeface="Times New Roman"/>
                <a:cs typeface="Times New Roman"/>
              </a:rPr>
              <a:t>vuông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9602978" y="2543522"/>
            <a:ext cx="229870" cy="595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600"/>
              </a:lnSpc>
            </a:pPr>
            <a:r>
              <a:rPr dirty="0" sz="4000" spc="-240" b="1">
                <a:solidFill>
                  <a:srgbClr val="001F5F"/>
                </a:solidFill>
                <a:latin typeface="Times New Roman"/>
                <a:cs typeface="Times New Roman"/>
              </a:rPr>
              <a:t>?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9602978" y="3607564"/>
            <a:ext cx="229235" cy="594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595"/>
              </a:lnSpc>
            </a:pPr>
            <a:r>
              <a:rPr dirty="0" sz="4000" spc="-245" b="1">
                <a:solidFill>
                  <a:srgbClr val="001F5F"/>
                </a:solidFill>
                <a:latin typeface="Times New Roman"/>
                <a:cs typeface="Times New Roman"/>
              </a:rPr>
              <a:t>?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4337303" y="4552154"/>
            <a:ext cx="229870" cy="5956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600"/>
              </a:lnSpc>
            </a:pPr>
            <a:r>
              <a:rPr dirty="0" sz="4000" spc="-240" b="1">
                <a:solidFill>
                  <a:srgbClr val="001F5F"/>
                </a:solidFill>
                <a:latin typeface="Times New Roman"/>
                <a:cs typeface="Times New Roman"/>
              </a:rPr>
              <a:t>?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8540750" y="4514163"/>
            <a:ext cx="246443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4000" spc="265" b="1">
                <a:solidFill>
                  <a:srgbClr val="001F5F"/>
                </a:solidFill>
                <a:latin typeface="Times New Roman"/>
                <a:cs typeface="Times New Roman"/>
              </a:rPr>
              <a:t>728,6</a:t>
            </a:r>
            <a:r>
              <a:rPr dirty="0" sz="4000" spc="-7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4000" spc="165" b="1">
                <a:solidFill>
                  <a:srgbClr val="001F5F"/>
                </a:solidFill>
                <a:latin typeface="Times New Roman"/>
                <a:cs typeface="Times New Roman"/>
              </a:rPr>
              <a:t>km</a:t>
            </a:r>
            <a:r>
              <a:rPr dirty="0" baseline="25157" sz="3975" spc="247" b="1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endParaRPr baseline="25157" sz="3975">
              <a:latin typeface="Times New Roman"/>
              <a:cs typeface="Times New Roman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625346" y="5381955"/>
            <a:ext cx="5655945" cy="10013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 spc="114" b="1">
                <a:solidFill>
                  <a:srgbClr val="001F5F"/>
                </a:solidFill>
                <a:latin typeface="Times New Roman"/>
                <a:cs typeface="Times New Roman"/>
              </a:rPr>
              <a:t>Mười</a:t>
            </a:r>
            <a:r>
              <a:rPr dirty="0" sz="3200" spc="-8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150" b="1">
                <a:solidFill>
                  <a:srgbClr val="001F5F"/>
                </a:solidFill>
                <a:latin typeface="Times New Roman"/>
                <a:cs typeface="Times New Roman"/>
              </a:rPr>
              <a:t>sáu</a:t>
            </a:r>
            <a:r>
              <a:rPr dirty="0" sz="3200" spc="-9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110" b="1">
                <a:solidFill>
                  <a:srgbClr val="001F5F"/>
                </a:solidFill>
                <a:latin typeface="Times New Roman"/>
                <a:cs typeface="Times New Roman"/>
              </a:rPr>
              <a:t>nghìn</a:t>
            </a:r>
            <a:r>
              <a:rPr dirty="0" sz="3200" spc="-8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150" b="1">
                <a:solidFill>
                  <a:srgbClr val="001F5F"/>
                </a:solidFill>
                <a:latin typeface="Times New Roman"/>
                <a:cs typeface="Times New Roman"/>
              </a:rPr>
              <a:t>bốn</a:t>
            </a:r>
            <a:r>
              <a:rPr dirty="0" sz="3200" spc="-10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95" b="1">
                <a:solidFill>
                  <a:srgbClr val="001F5F"/>
                </a:solidFill>
                <a:latin typeface="Times New Roman"/>
                <a:cs typeface="Times New Roman"/>
              </a:rPr>
              <a:t>trăm</a:t>
            </a:r>
            <a:r>
              <a:rPr dirty="0" sz="3200" spc="-10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95" b="1">
                <a:solidFill>
                  <a:srgbClr val="001F5F"/>
                </a:solidFill>
                <a:latin typeface="Times New Roman"/>
                <a:cs typeface="Times New Roman"/>
              </a:rPr>
              <a:t>chín</a:t>
            </a:r>
            <a:endParaRPr sz="32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3200" spc="240" b="1">
                <a:solidFill>
                  <a:srgbClr val="001F5F"/>
                </a:solidFill>
                <a:latin typeface="Times New Roman"/>
                <a:cs typeface="Times New Roman"/>
              </a:rPr>
              <a:t>mươi</a:t>
            </a:r>
            <a:r>
              <a:rPr dirty="0" sz="3200" spc="-9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80" b="1">
                <a:solidFill>
                  <a:srgbClr val="001F5F"/>
                </a:solidFill>
                <a:latin typeface="Times New Roman"/>
                <a:cs typeface="Times New Roman"/>
              </a:rPr>
              <a:t>ki-</a:t>
            </a:r>
            <a:r>
              <a:rPr dirty="0" sz="3200" spc="105" b="1">
                <a:solidFill>
                  <a:srgbClr val="001F5F"/>
                </a:solidFill>
                <a:latin typeface="Times New Roman"/>
                <a:cs typeface="Times New Roman"/>
              </a:rPr>
              <a:t>lô-</a:t>
            </a:r>
            <a:r>
              <a:rPr dirty="0" sz="3200" spc="185" b="1">
                <a:solidFill>
                  <a:srgbClr val="001F5F"/>
                </a:solidFill>
                <a:latin typeface="Times New Roman"/>
                <a:cs typeface="Times New Roman"/>
              </a:rPr>
              <a:t>mét</a:t>
            </a:r>
            <a:r>
              <a:rPr dirty="0" sz="3200" spc="-7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114" b="1">
                <a:solidFill>
                  <a:srgbClr val="001F5F"/>
                </a:solidFill>
                <a:latin typeface="Times New Roman"/>
                <a:cs typeface="Times New Roman"/>
              </a:rPr>
              <a:t>vuông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9534397" y="5419463"/>
            <a:ext cx="252729" cy="6559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5065"/>
              </a:lnSpc>
            </a:pPr>
            <a:r>
              <a:rPr dirty="0" sz="4400" spc="-260" b="1">
                <a:solidFill>
                  <a:srgbClr val="001F5F"/>
                </a:solidFill>
                <a:latin typeface="Times New Roman"/>
                <a:cs typeface="Times New Roman"/>
              </a:rPr>
              <a:t>?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7" name="object 3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528" y="511683"/>
              <a:ext cx="1098854" cy="1101801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84817" y="8762"/>
              <a:ext cx="1140256" cy="1053845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171176" y="0"/>
              <a:ext cx="2020824" cy="1985772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303019"/>
              <a:ext cx="1322831" cy="1499615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5344667"/>
              <a:ext cx="1085087" cy="1513329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0"/>
              <a:ext cx="5387340" cy="932688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8052816" y="2606039"/>
              <a:ext cx="3234055" cy="786765"/>
            </a:xfrm>
            <a:custGeom>
              <a:avLst/>
              <a:gdLst/>
              <a:ahLst/>
              <a:cxnLst/>
              <a:rect l="l" t="t" r="r" b="b"/>
              <a:pathLst>
                <a:path w="3234054" h="786764">
                  <a:moveTo>
                    <a:pt x="3233928" y="0"/>
                  </a:moveTo>
                  <a:lnTo>
                    <a:pt x="0" y="0"/>
                  </a:lnTo>
                  <a:lnTo>
                    <a:pt x="0" y="786384"/>
                  </a:lnTo>
                  <a:lnTo>
                    <a:pt x="3233928" y="786384"/>
                  </a:lnTo>
                  <a:lnTo>
                    <a:pt x="32339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8052816" y="2606039"/>
              <a:ext cx="3234055" cy="786765"/>
            </a:xfrm>
            <a:custGeom>
              <a:avLst/>
              <a:gdLst/>
              <a:ahLst/>
              <a:cxnLst/>
              <a:rect l="l" t="t" r="r" b="b"/>
              <a:pathLst>
                <a:path w="3234054" h="786764">
                  <a:moveTo>
                    <a:pt x="0" y="786384"/>
                  </a:moveTo>
                  <a:lnTo>
                    <a:pt x="3233928" y="786384"/>
                  </a:lnTo>
                  <a:lnTo>
                    <a:pt x="3233928" y="0"/>
                  </a:lnTo>
                  <a:lnTo>
                    <a:pt x="0" y="0"/>
                  </a:lnTo>
                  <a:lnTo>
                    <a:pt x="0" y="7863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8648445" y="2668269"/>
            <a:ext cx="204470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4000" spc="355" b="1">
                <a:solidFill>
                  <a:srgbClr val="FF0000"/>
                </a:solidFill>
                <a:latin typeface="Times New Roman"/>
                <a:cs typeface="Times New Roman"/>
              </a:rPr>
              <a:t>822</a:t>
            </a:r>
            <a:r>
              <a:rPr dirty="0" sz="40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000" spc="165" b="1">
                <a:solidFill>
                  <a:srgbClr val="FF0000"/>
                </a:solidFill>
                <a:latin typeface="Times New Roman"/>
                <a:cs typeface="Times New Roman"/>
              </a:rPr>
              <a:t>km</a:t>
            </a:r>
            <a:r>
              <a:rPr dirty="0" baseline="25157" sz="3975" spc="247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25157" sz="3975">
              <a:latin typeface="Times New Roman"/>
              <a:cs typeface="Times New Roman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8134857" y="3562858"/>
            <a:ext cx="3248660" cy="799465"/>
            <a:chOff x="8134857" y="3562858"/>
            <a:chExt cx="3248660" cy="799465"/>
          </a:xfrm>
        </p:grpSpPr>
        <p:sp>
          <p:nvSpPr>
            <p:cNvPr id="47" name="object 47" descr=""/>
            <p:cNvSpPr/>
            <p:nvPr/>
          </p:nvSpPr>
          <p:spPr>
            <a:xfrm>
              <a:off x="8141207" y="3569208"/>
              <a:ext cx="3235960" cy="786765"/>
            </a:xfrm>
            <a:custGeom>
              <a:avLst/>
              <a:gdLst/>
              <a:ahLst/>
              <a:cxnLst/>
              <a:rect l="l" t="t" r="r" b="b"/>
              <a:pathLst>
                <a:path w="3235959" h="786764">
                  <a:moveTo>
                    <a:pt x="3235452" y="0"/>
                  </a:moveTo>
                  <a:lnTo>
                    <a:pt x="0" y="0"/>
                  </a:lnTo>
                  <a:lnTo>
                    <a:pt x="0" y="786383"/>
                  </a:lnTo>
                  <a:lnTo>
                    <a:pt x="3235452" y="786383"/>
                  </a:lnTo>
                  <a:lnTo>
                    <a:pt x="3235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8141207" y="3569208"/>
              <a:ext cx="3235960" cy="786765"/>
            </a:xfrm>
            <a:custGeom>
              <a:avLst/>
              <a:gdLst/>
              <a:ahLst/>
              <a:cxnLst/>
              <a:rect l="l" t="t" r="r" b="b"/>
              <a:pathLst>
                <a:path w="3235959" h="786764">
                  <a:moveTo>
                    <a:pt x="0" y="786383"/>
                  </a:moveTo>
                  <a:lnTo>
                    <a:pt x="3235452" y="786383"/>
                  </a:lnTo>
                  <a:lnTo>
                    <a:pt x="3235452" y="0"/>
                  </a:lnTo>
                  <a:lnTo>
                    <a:pt x="0" y="0"/>
                  </a:lnTo>
                  <a:lnTo>
                    <a:pt x="0" y="78638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 descr=""/>
          <p:cNvSpPr txBox="1"/>
          <p:nvPr/>
        </p:nvSpPr>
        <p:spPr>
          <a:xfrm>
            <a:off x="8679180" y="3632072"/>
            <a:ext cx="216217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4000" spc="240" b="1">
                <a:solidFill>
                  <a:srgbClr val="FF0000"/>
                </a:solidFill>
                <a:latin typeface="Times New Roman"/>
                <a:cs typeface="Times New Roman"/>
              </a:rPr>
              <a:t>0,44</a:t>
            </a:r>
            <a:r>
              <a:rPr dirty="0" sz="4000" spc="-1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000" spc="165" b="1">
                <a:solidFill>
                  <a:srgbClr val="FF0000"/>
                </a:solidFill>
                <a:latin typeface="Times New Roman"/>
                <a:cs typeface="Times New Roman"/>
              </a:rPr>
              <a:t>km</a:t>
            </a:r>
            <a:r>
              <a:rPr dirty="0" baseline="25157" sz="3975" spc="247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25157" sz="3975">
              <a:latin typeface="Times New Roman"/>
              <a:cs typeface="Times New Roman"/>
            </a:endParaRPr>
          </a:p>
        </p:txBody>
      </p:sp>
      <p:grpSp>
        <p:nvGrpSpPr>
          <p:cNvPr id="50" name="object 50" descr=""/>
          <p:cNvGrpSpPr/>
          <p:nvPr/>
        </p:nvGrpSpPr>
        <p:grpSpPr>
          <a:xfrm>
            <a:off x="1272286" y="4516882"/>
            <a:ext cx="6383020" cy="799465"/>
            <a:chOff x="1272286" y="4516882"/>
            <a:chExt cx="6383020" cy="799465"/>
          </a:xfrm>
        </p:grpSpPr>
        <p:sp>
          <p:nvSpPr>
            <p:cNvPr id="51" name="object 51" descr=""/>
            <p:cNvSpPr/>
            <p:nvPr/>
          </p:nvSpPr>
          <p:spPr>
            <a:xfrm>
              <a:off x="1278636" y="4523232"/>
              <a:ext cx="6370320" cy="786765"/>
            </a:xfrm>
            <a:custGeom>
              <a:avLst/>
              <a:gdLst/>
              <a:ahLst/>
              <a:cxnLst/>
              <a:rect l="l" t="t" r="r" b="b"/>
              <a:pathLst>
                <a:path w="6370320" h="786764">
                  <a:moveTo>
                    <a:pt x="6370320" y="0"/>
                  </a:moveTo>
                  <a:lnTo>
                    <a:pt x="0" y="0"/>
                  </a:lnTo>
                  <a:lnTo>
                    <a:pt x="0" y="786384"/>
                  </a:lnTo>
                  <a:lnTo>
                    <a:pt x="6370320" y="786384"/>
                  </a:lnTo>
                  <a:lnTo>
                    <a:pt x="63703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278636" y="4523232"/>
              <a:ext cx="6370320" cy="786765"/>
            </a:xfrm>
            <a:custGeom>
              <a:avLst/>
              <a:gdLst/>
              <a:ahLst/>
              <a:cxnLst/>
              <a:rect l="l" t="t" r="r" b="b"/>
              <a:pathLst>
                <a:path w="6370320" h="786764">
                  <a:moveTo>
                    <a:pt x="0" y="786384"/>
                  </a:moveTo>
                  <a:lnTo>
                    <a:pt x="6370320" y="786384"/>
                  </a:lnTo>
                  <a:lnTo>
                    <a:pt x="6370320" y="0"/>
                  </a:lnTo>
                  <a:lnTo>
                    <a:pt x="0" y="0"/>
                  </a:lnTo>
                  <a:lnTo>
                    <a:pt x="0" y="7863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 descr=""/>
          <p:cNvSpPr txBox="1"/>
          <p:nvPr/>
        </p:nvSpPr>
        <p:spPr>
          <a:xfrm>
            <a:off x="1425955" y="3574160"/>
            <a:ext cx="6074410" cy="1344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24125" marR="205740" indent="-2333625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1F5F"/>
                </a:solidFill>
                <a:latin typeface="Times New Roman"/>
                <a:cs typeface="Times New Roman"/>
              </a:rPr>
              <a:t>Không</a:t>
            </a:r>
            <a:r>
              <a:rPr dirty="0" sz="2800" spc="-3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2800" spc="65" b="1">
                <a:solidFill>
                  <a:srgbClr val="001F5F"/>
                </a:solidFill>
                <a:latin typeface="Times New Roman"/>
                <a:cs typeface="Times New Roman"/>
              </a:rPr>
              <a:t>phảy</a:t>
            </a:r>
            <a:r>
              <a:rPr dirty="0" sz="2800" spc="-3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2800" spc="120" b="1">
                <a:solidFill>
                  <a:srgbClr val="001F5F"/>
                </a:solidFill>
                <a:latin typeface="Times New Roman"/>
                <a:cs typeface="Times New Roman"/>
              </a:rPr>
              <a:t>bốn</a:t>
            </a:r>
            <a:r>
              <a:rPr dirty="0" sz="2800" spc="-6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2800" spc="200" b="1">
                <a:solidFill>
                  <a:srgbClr val="001F5F"/>
                </a:solidFill>
                <a:latin typeface="Times New Roman"/>
                <a:cs typeface="Times New Roman"/>
              </a:rPr>
              <a:t>mươi</a:t>
            </a:r>
            <a:r>
              <a:rPr dirty="0" sz="2800" spc="-6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2800" spc="180" b="1">
                <a:solidFill>
                  <a:srgbClr val="001F5F"/>
                </a:solidFill>
                <a:latin typeface="Times New Roman"/>
                <a:cs typeface="Times New Roman"/>
              </a:rPr>
              <a:t>tư</a:t>
            </a:r>
            <a:r>
              <a:rPr dirty="0" sz="2800" spc="-4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2800" spc="60" b="1">
                <a:solidFill>
                  <a:srgbClr val="001F5F"/>
                </a:solidFill>
                <a:latin typeface="Times New Roman"/>
                <a:cs typeface="Times New Roman"/>
              </a:rPr>
              <a:t>ki-</a:t>
            </a:r>
            <a:r>
              <a:rPr dirty="0" sz="2800" spc="85" b="1">
                <a:solidFill>
                  <a:srgbClr val="001F5F"/>
                </a:solidFill>
                <a:latin typeface="Times New Roman"/>
                <a:cs typeface="Times New Roman"/>
              </a:rPr>
              <a:t>lô-</a:t>
            </a:r>
            <a:r>
              <a:rPr dirty="0" sz="2800" spc="120" b="1">
                <a:solidFill>
                  <a:srgbClr val="001F5F"/>
                </a:solidFill>
                <a:latin typeface="Times New Roman"/>
                <a:cs typeface="Times New Roman"/>
              </a:rPr>
              <a:t>mét </a:t>
            </a:r>
            <a:r>
              <a:rPr dirty="0" sz="2800" spc="90" b="1">
                <a:solidFill>
                  <a:srgbClr val="001F5F"/>
                </a:solidFill>
                <a:latin typeface="Times New Roman"/>
                <a:cs typeface="Times New Roman"/>
              </a:rPr>
              <a:t>vuông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ts val="3665"/>
              </a:lnSpc>
            </a:pP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Bảy</a:t>
            </a:r>
            <a:r>
              <a:rPr dirty="0" sz="3200" spc="-11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95" b="1">
                <a:solidFill>
                  <a:srgbClr val="FF0000"/>
                </a:solidFill>
                <a:latin typeface="Times New Roman"/>
                <a:cs typeface="Times New Roman"/>
              </a:rPr>
              <a:t>trăm</a:t>
            </a:r>
            <a:r>
              <a:rPr dirty="0" sz="3200" spc="-10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10" b="1">
                <a:solidFill>
                  <a:srgbClr val="FF0000"/>
                </a:solidFill>
                <a:latin typeface="Times New Roman"/>
                <a:cs typeface="Times New Roman"/>
              </a:rPr>
              <a:t>hai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45" b="1">
                <a:solidFill>
                  <a:srgbClr val="FF0000"/>
                </a:solidFill>
                <a:latin typeface="Times New Roman"/>
                <a:cs typeface="Times New Roman"/>
              </a:rPr>
              <a:t>mươi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20" b="1">
                <a:solidFill>
                  <a:srgbClr val="FF0000"/>
                </a:solidFill>
                <a:latin typeface="Times New Roman"/>
                <a:cs typeface="Times New Roman"/>
              </a:rPr>
              <a:t>tám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85" b="1">
                <a:solidFill>
                  <a:srgbClr val="FF0000"/>
                </a:solidFill>
                <a:latin typeface="Times New Roman"/>
                <a:cs typeface="Times New Roman"/>
              </a:rPr>
              <a:t>phẩy</a:t>
            </a:r>
            <a:r>
              <a:rPr dirty="0" sz="3200" spc="-8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20" b="1">
                <a:solidFill>
                  <a:srgbClr val="FF0000"/>
                </a:solidFill>
                <a:latin typeface="Times New Roman"/>
                <a:cs typeface="Times New Roman"/>
              </a:rPr>
              <a:t>sáu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2968244" y="4891862"/>
            <a:ext cx="299085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80" b="1">
                <a:solidFill>
                  <a:srgbClr val="FF0000"/>
                </a:solidFill>
                <a:latin typeface="Times New Roman"/>
                <a:cs typeface="Times New Roman"/>
              </a:rPr>
              <a:t>ki-</a:t>
            </a:r>
            <a:r>
              <a:rPr dirty="0" sz="3200" spc="105" b="1">
                <a:solidFill>
                  <a:srgbClr val="FF0000"/>
                </a:solidFill>
                <a:latin typeface="Times New Roman"/>
                <a:cs typeface="Times New Roman"/>
              </a:rPr>
              <a:t>lô-</a:t>
            </a:r>
            <a:r>
              <a:rPr dirty="0" sz="3200" spc="185" b="1">
                <a:solidFill>
                  <a:srgbClr val="FF0000"/>
                </a:solidFill>
                <a:latin typeface="Times New Roman"/>
                <a:cs typeface="Times New Roman"/>
              </a:rPr>
              <a:t>mét</a:t>
            </a:r>
            <a:r>
              <a:rPr dirty="0" sz="32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20" b="1">
                <a:solidFill>
                  <a:srgbClr val="FF0000"/>
                </a:solidFill>
                <a:latin typeface="Times New Roman"/>
                <a:cs typeface="Times New Roman"/>
              </a:rPr>
              <a:t>vuông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55" name="object 55" descr=""/>
          <p:cNvGrpSpPr/>
          <p:nvPr/>
        </p:nvGrpSpPr>
        <p:grpSpPr>
          <a:xfrm>
            <a:off x="8086090" y="5431282"/>
            <a:ext cx="3246755" cy="799465"/>
            <a:chOff x="8086090" y="5431282"/>
            <a:chExt cx="3246755" cy="799465"/>
          </a:xfrm>
        </p:grpSpPr>
        <p:sp>
          <p:nvSpPr>
            <p:cNvPr id="56" name="object 56" descr=""/>
            <p:cNvSpPr/>
            <p:nvPr/>
          </p:nvSpPr>
          <p:spPr>
            <a:xfrm>
              <a:off x="8092440" y="5437632"/>
              <a:ext cx="3234055" cy="786765"/>
            </a:xfrm>
            <a:custGeom>
              <a:avLst/>
              <a:gdLst/>
              <a:ahLst/>
              <a:cxnLst/>
              <a:rect l="l" t="t" r="r" b="b"/>
              <a:pathLst>
                <a:path w="3234054" h="786764">
                  <a:moveTo>
                    <a:pt x="3233928" y="0"/>
                  </a:moveTo>
                  <a:lnTo>
                    <a:pt x="0" y="0"/>
                  </a:lnTo>
                  <a:lnTo>
                    <a:pt x="0" y="786384"/>
                  </a:lnTo>
                  <a:lnTo>
                    <a:pt x="3233928" y="786384"/>
                  </a:lnTo>
                  <a:lnTo>
                    <a:pt x="32339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8092440" y="5437632"/>
              <a:ext cx="3234055" cy="786765"/>
            </a:xfrm>
            <a:custGeom>
              <a:avLst/>
              <a:gdLst/>
              <a:ahLst/>
              <a:cxnLst/>
              <a:rect l="l" t="t" r="r" b="b"/>
              <a:pathLst>
                <a:path w="3234054" h="786764">
                  <a:moveTo>
                    <a:pt x="0" y="786384"/>
                  </a:moveTo>
                  <a:lnTo>
                    <a:pt x="3233928" y="786384"/>
                  </a:lnTo>
                  <a:lnTo>
                    <a:pt x="3233928" y="0"/>
                  </a:lnTo>
                  <a:lnTo>
                    <a:pt x="0" y="0"/>
                  </a:lnTo>
                  <a:lnTo>
                    <a:pt x="0" y="78638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8331072" y="5500522"/>
            <a:ext cx="275844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4000" spc="355" b="1">
                <a:solidFill>
                  <a:srgbClr val="FF0000"/>
                </a:solidFill>
                <a:latin typeface="Times New Roman"/>
                <a:cs typeface="Times New Roman"/>
              </a:rPr>
              <a:t>16</a:t>
            </a:r>
            <a:r>
              <a:rPr dirty="0" sz="4000" spc="-114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000" spc="355" b="1">
                <a:solidFill>
                  <a:srgbClr val="FF0000"/>
                </a:solidFill>
                <a:latin typeface="Times New Roman"/>
                <a:cs typeface="Times New Roman"/>
              </a:rPr>
              <a:t>490</a:t>
            </a:r>
            <a:r>
              <a:rPr dirty="0" sz="4000" spc="-10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4000" spc="170" b="1">
                <a:solidFill>
                  <a:srgbClr val="FF0000"/>
                </a:solidFill>
                <a:latin typeface="Times New Roman"/>
                <a:cs typeface="Times New Roman"/>
              </a:rPr>
              <a:t>km</a:t>
            </a:r>
            <a:r>
              <a:rPr dirty="0" baseline="25157" sz="3975" spc="254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25157" sz="3975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4196" y="1677920"/>
            <a:ext cx="9081770" cy="5055235"/>
            <a:chOff x="44196" y="1677920"/>
            <a:chExt cx="9081770" cy="50552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6" y="1677920"/>
              <a:ext cx="9081516" cy="505510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3067" y="1741932"/>
              <a:ext cx="8903335" cy="4876800"/>
            </a:xfrm>
            <a:custGeom>
              <a:avLst/>
              <a:gdLst/>
              <a:ahLst/>
              <a:cxnLst/>
              <a:rect l="l" t="t" r="r" b="b"/>
              <a:pathLst>
                <a:path w="8903335" h="4876800">
                  <a:moveTo>
                    <a:pt x="8903208" y="0"/>
                  </a:moveTo>
                  <a:lnTo>
                    <a:pt x="0" y="0"/>
                  </a:lnTo>
                  <a:lnTo>
                    <a:pt x="0" y="4876800"/>
                  </a:lnTo>
                  <a:lnTo>
                    <a:pt x="8903208" y="4876800"/>
                  </a:lnTo>
                  <a:lnTo>
                    <a:pt x="8903208" y="0"/>
                  </a:lnTo>
                  <a:close/>
                </a:path>
              </a:pathLst>
            </a:custGeom>
            <a:solidFill>
              <a:srgbClr val="FFFFFF">
                <a:alpha val="8313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067" y="1741932"/>
              <a:ext cx="8903335" cy="4876800"/>
            </a:xfrm>
            <a:custGeom>
              <a:avLst/>
              <a:gdLst/>
              <a:ahLst/>
              <a:cxnLst/>
              <a:rect l="l" t="t" r="r" b="b"/>
              <a:pathLst>
                <a:path w="8903335" h="4876800">
                  <a:moveTo>
                    <a:pt x="0" y="4876800"/>
                  </a:moveTo>
                  <a:lnTo>
                    <a:pt x="8903208" y="4876800"/>
                  </a:lnTo>
                  <a:lnTo>
                    <a:pt x="8903208" y="0"/>
                  </a:lnTo>
                  <a:lnTo>
                    <a:pt x="0" y="0"/>
                  </a:lnTo>
                  <a:lnTo>
                    <a:pt x="0" y="4876800"/>
                  </a:lnTo>
                  <a:close/>
                </a:path>
              </a:pathLst>
            </a:custGeom>
            <a:ln w="76200">
              <a:solidFill>
                <a:srgbClr val="41709C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87528" y="0"/>
            <a:ext cx="12004675" cy="1742439"/>
            <a:chOff x="187528" y="0"/>
            <a:chExt cx="12004675" cy="1742439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5" y="329184"/>
              <a:ext cx="10979658" cy="129616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528" y="511683"/>
              <a:ext cx="1098854" cy="110180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355" y="0"/>
              <a:ext cx="1140244" cy="10190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9419" y="188976"/>
              <a:ext cx="1592579" cy="1552956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14459" y="4219954"/>
            <a:ext cx="2313431" cy="259841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5334000" cy="91135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99704" y="492251"/>
            <a:ext cx="3892296" cy="476250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1184890" y="104520"/>
            <a:ext cx="908685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5"/>
              </a:lnSpc>
            </a:pPr>
            <a:r>
              <a:rPr dirty="0" sz="2000" spc="-50" b="1">
                <a:latin typeface="Verdana"/>
                <a:cs typeface="Verdana"/>
              </a:rPr>
              <a:t>KTUTS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5" y="329184"/>
              <a:ext cx="10979658" cy="1296161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528" y="511683"/>
              <a:ext cx="1098854" cy="110180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355" y="0"/>
              <a:ext cx="1140244" cy="1019048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9419" y="188976"/>
              <a:ext cx="1592579" cy="1552956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780915" y="385394"/>
            <a:ext cx="2616835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>
                <a:uFill>
                  <a:solidFill>
                    <a:srgbClr val="C00000"/>
                  </a:solidFill>
                </a:uFill>
              </a:rPr>
              <a:t>Bài</a:t>
            </a:r>
            <a:r>
              <a:rPr dirty="0" u="sng" spc="-15">
                <a:uFill>
                  <a:solidFill>
                    <a:srgbClr val="C00000"/>
                  </a:solidFill>
                </a:uFill>
              </a:rPr>
              <a:t> </a:t>
            </a:r>
            <a:r>
              <a:rPr dirty="0" u="sng">
                <a:uFill>
                  <a:solidFill>
                    <a:srgbClr val="C00000"/>
                  </a:solidFill>
                </a:uFill>
              </a:rPr>
              <a:t>2</a:t>
            </a:r>
            <a:r>
              <a:rPr dirty="0" u="none"/>
              <a:t>.</a:t>
            </a:r>
            <a:r>
              <a:rPr dirty="0" u="none" spc="-10"/>
              <a:t> </a:t>
            </a:r>
            <a:r>
              <a:rPr dirty="0" u="none" spc="-25"/>
              <a:t>Số?</a:t>
            </a:r>
          </a:p>
        </p:txBody>
      </p:sp>
      <p:grpSp>
        <p:nvGrpSpPr>
          <p:cNvPr id="23" name="object 23" descr=""/>
          <p:cNvGrpSpPr/>
          <p:nvPr/>
        </p:nvGrpSpPr>
        <p:grpSpPr>
          <a:xfrm>
            <a:off x="0" y="0"/>
            <a:ext cx="11953240" cy="6584315"/>
            <a:chOff x="0" y="0"/>
            <a:chExt cx="11953240" cy="6584315"/>
          </a:xfrm>
        </p:grpSpPr>
        <p:pic>
          <p:nvPicPr>
            <p:cNvPr id="24" name="object 24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5334000" cy="911351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13943" y="2054351"/>
              <a:ext cx="11633200" cy="4523740"/>
            </a:xfrm>
            <a:custGeom>
              <a:avLst/>
              <a:gdLst/>
              <a:ahLst/>
              <a:cxnLst/>
              <a:rect l="l" t="t" r="r" b="b"/>
              <a:pathLst>
                <a:path w="11633200" h="4523740">
                  <a:moveTo>
                    <a:pt x="10878820" y="0"/>
                  </a:moveTo>
                  <a:lnTo>
                    <a:pt x="753884" y="0"/>
                  </a:lnTo>
                  <a:lnTo>
                    <a:pt x="706208" y="1483"/>
                  </a:lnTo>
                  <a:lnTo>
                    <a:pt x="659319" y="5874"/>
                  </a:lnTo>
                  <a:lnTo>
                    <a:pt x="613307" y="13085"/>
                  </a:lnTo>
                  <a:lnTo>
                    <a:pt x="568259" y="23026"/>
                  </a:lnTo>
                  <a:lnTo>
                    <a:pt x="524264" y="35611"/>
                  </a:lnTo>
                  <a:lnTo>
                    <a:pt x="481410" y="50749"/>
                  </a:lnTo>
                  <a:lnTo>
                    <a:pt x="439786" y="68354"/>
                  </a:lnTo>
                  <a:lnTo>
                    <a:pt x="399480" y="88336"/>
                  </a:lnTo>
                  <a:lnTo>
                    <a:pt x="360580" y="110608"/>
                  </a:lnTo>
                  <a:lnTo>
                    <a:pt x="323175" y="135081"/>
                  </a:lnTo>
                  <a:lnTo>
                    <a:pt x="287352" y="161666"/>
                  </a:lnTo>
                  <a:lnTo>
                    <a:pt x="253200" y="190275"/>
                  </a:lnTo>
                  <a:lnTo>
                    <a:pt x="220808" y="220821"/>
                  </a:lnTo>
                  <a:lnTo>
                    <a:pt x="190264" y="253214"/>
                  </a:lnTo>
                  <a:lnTo>
                    <a:pt x="161655" y="287366"/>
                  </a:lnTo>
                  <a:lnTo>
                    <a:pt x="135071" y="323188"/>
                  </a:lnTo>
                  <a:lnTo>
                    <a:pt x="110600" y="360594"/>
                  </a:lnTo>
                  <a:lnTo>
                    <a:pt x="88329" y="399493"/>
                  </a:lnTo>
                  <a:lnTo>
                    <a:pt x="68348" y="439798"/>
                  </a:lnTo>
                  <a:lnTo>
                    <a:pt x="50745" y="481420"/>
                  </a:lnTo>
                  <a:lnTo>
                    <a:pt x="35607" y="524272"/>
                  </a:lnTo>
                  <a:lnTo>
                    <a:pt x="23024" y="568264"/>
                  </a:lnTo>
                  <a:lnTo>
                    <a:pt x="13083" y="613308"/>
                  </a:lnTo>
                  <a:lnTo>
                    <a:pt x="5873" y="659316"/>
                  </a:lnTo>
                  <a:lnTo>
                    <a:pt x="1483" y="706200"/>
                  </a:lnTo>
                  <a:lnTo>
                    <a:pt x="0" y="753872"/>
                  </a:lnTo>
                  <a:lnTo>
                    <a:pt x="0" y="3769347"/>
                  </a:lnTo>
                  <a:lnTo>
                    <a:pt x="1483" y="3817023"/>
                  </a:lnTo>
                  <a:lnTo>
                    <a:pt x="5873" y="3863912"/>
                  </a:lnTo>
                  <a:lnTo>
                    <a:pt x="13083" y="3909924"/>
                  </a:lnTo>
                  <a:lnTo>
                    <a:pt x="23024" y="3954972"/>
                  </a:lnTo>
                  <a:lnTo>
                    <a:pt x="35607" y="3998967"/>
                  </a:lnTo>
                  <a:lnTo>
                    <a:pt x="50745" y="4041821"/>
                  </a:lnTo>
                  <a:lnTo>
                    <a:pt x="68348" y="4083445"/>
                  </a:lnTo>
                  <a:lnTo>
                    <a:pt x="88329" y="4123751"/>
                  </a:lnTo>
                  <a:lnTo>
                    <a:pt x="110600" y="4162651"/>
                  </a:lnTo>
                  <a:lnTo>
                    <a:pt x="135071" y="4200056"/>
                  </a:lnTo>
                  <a:lnTo>
                    <a:pt x="161655" y="4235879"/>
                  </a:lnTo>
                  <a:lnTo>
                    <a:pt x="190264" y="4270031"/>
                  </a:lnTo>
                  <a:lnTo>
                    <a:pt x="220808" y="4302423"/>
                  </a:lnTo>
                  <a:lnTo>
                    <a:pt x="253200" y="4332967"/>
                  </a:lnTo>
                  <a:lnTo>
                    <a:pt x="287352" y="4361576"/>
                  </a:lnTo>
                  <a:lnTo>
                    <a:pt x="323175" y="4388160"/>
                  </a:lnTo>
                  <a:lnTo>
                    <a:pt x="360580" y="4412631"/>
                  </a:lnTo>
                  <a:lnTo>
                    <a:pt x="399480" y="4434902"/>
                  </a:lnTo>
                  <a:lnTo>
                    <a:pt x="439786" y="4454883"/>
                  </a:lnTo>
                  <a:lnTo>
                    <a:pt x="481410" y="4472486"/>
                  </a:lnTo>
                  <a:lnTo>
                    <a:pt x="524264" y="4487624"/>
                  </a:lnTo>
                  <a:lnTo>
                    <a:pt x="568259" y="4500207"/>
                  </a:lnTo>
                  <a:lnTo>
                    <a:pt x="613307" y="4510148"/>
                  </a:lnTo>
                  <a:lnTo>
                    <a:pt x="659319" y="4517358"/>
                  </a:lnTo>
                  <a:lnTo>
                    <a:pt x="706208" y="4521748"/>
                  </a:lnTo>
                  <a:lnTo>
                    <a:pt x="753884" y="4523232"/>
                  </a:lnTo>
                  <a:lnTo>
                    <a:pt x="10878820" y="4523232"/>
                  </a:lnTo>
                  <a:lnTo>
                    <a:pt x="10926491" y="4521748"/>
                  </a:lnTo>
                  <a:lnTo>
                    <a:pt x="10973375" y="4517358"/>
                  </a:lnTo>
                  <a:lnTo>
                    <a:pt x="11019383" y="4510148"/>
                  </a:lnTo>
                  <a:lnTo>
                    <a:pt x="11064427" y="4500207"/>
                  </a:lnTo>
                  <a:lnTo>
                    <a:pt x="11108419" y="4487624"/>
                  </a:lnTo>
                  <a:lnTo>
                    <a:pt x="11151271" y="4472486"/>
                  </a:lnTo>
                  <a:lnTo>
                    <a:pt x="11192893" y="4454883"/>
                  </a:lnTo>
                  <a:lnTo>
                    <a:pt x="11233198" y="4434902"/>
                  </a:lnTo>
                  <a:lnTo>
                    <a:pt x="11272097" y="4412631"/>
                  </a:lnTo>
                  <a:lnTo>
                    <a:pt x="11309503" y="4388160"/>
                  </a:lnTo>
                  <a:lnTo>
                    <a:pt x="11345325" y="4361576"/>
                  </a:lnTo>
                  <a:lnTo>
                    <a:pt x="11379477" y="4332967"/>
                  </a:lnTo>
                  <a:lnTo>
                    <a:pt x="11411870" y="4302423"/>
                  </a:lnTo>
                  <a:lnTo>
                    <a:pt x="11442416" y="4270031"/>
                  </a:lnTo>
                  <a:lnTo>
                    <a:pt x="11471025" y="4235879"/>
                  </a:lnTo>
                  <a:lnTo>
                    <a:pt x="11497610" y="4200056"/>
                  </a:lnTo>
                  <a:lnTo>
                    <a:pt x="11522083" y="4162651"/>
                  </a:lnTo>
                  <a:lnTo>
                    <a:pt x="11544355" y="4123751"/>
                  </a:lnTo>
                  <a:lnTo>
                    <a:pt x="11564337" y="4083445"/>
                  </a:lnTo>
                  <a:lnTo>
                    <a:pt x="11581942" y="4041821"/>
                  </a:lnTo>
                  <a:lnTo>
                    <a:pt x="11597080" y="3998967"/>
                  </a:lnTo>
                  <a:lnTo>
                    <a:pt x="11609665" y="3954972"/>
                  </a:lnTo>
                  <a:lnTo>
                    <a:pt x="11619606" y="3909924"/>
                  </a:lnTo>
                  <a:lnTo>
                    <a:pt x="11626817" y="3863912"/>
                  </a:lnTo>
                  <a:lnTo>
                    <a:pt x="11631208" y="3817023"/>
                  </a:lnTo>
                  <a:lnTo>
                    <a:pt x="11632691" y="3769347"/>
                  </a:lnTo>
                  <a:lnTo>
                    <a:pt x="11632691" y="753872"/>
                  </a:lnTo>
                  <a:lnTo>
                    <a:pt x="11631208" y="706200"/>
                  </a:lnTo>
                  <a:lnTo>
                    <a:pt x="11626817" y="659316"/>
                  </a:lnTo>
                  <a:lnTo>
                    <a:pt x="11619606" y="613308"/>
                  </a:lnTo>
                  <a:lnTo>
                    <a:pt x="11609665" y="568264"/>
                  </a:lnTo>
                  <a:lnTo>
                    <a:pt x="11597080" y="524272"/>
                  </a:lnTo>
                  <a:lnTo>
                    <a:pt x="11581942" y="481420"/>
                  </a:lnTo>
                  <a:lnTo>
                    <a:pt x="11564337" y="439798"/>
                  </a:lnTo>
                  <a:lnTo>
                    <a:pt x="11544355" y="399493"/>
                  </a:lnTo>
                  <a:lnTo>
                    <a:pt x="11522083" y="360594"/>
                  </a:lnTo>
                  <a:lnTo>
                    <a:pt x="11497610" y="323188"/>
                  </a:lnTo>
                  <a:lnTo>
                    <a:pt x="11471025" y="287366"/>
                  </a:lnTo>
                  <a:lnTo>
                    <a:pt x="11442416" y="253214"/>
                  </a:lnTo>
                  <a:lnTo>
                    <a:pt x="11411870" y="220821"/>
                  </a:lnTo>
                  <a:lnTo>
                    <a:pt x="11379477" y="190275"/>
                  </a:lnTo>
                  <a:lnTo>
                    <a:pt x="11345325" y="161666"/>
                  </a:lnTo>
                  <a:lnTo>
                    <a:pt x="11309503" y="135081"/>
                  </a:lnTo>
                  <a:lnTo>
                    <a:pt x="11272097" y="110608"/>
                  </a:lnTo>
                  <a:lnTo>
                    <a:pt x="11233198" y="88336"/>
                  </a:lnTo>
                  <a:lnTo>
                    <a:pt x="11192893" y="68354"/>
                  </a:lnTo>
                  <a:lnTo>
                    <a:pt x="11151271" y="50749"/>
                  </a:lnTo>
                  <a:lnTo>
                    <a:pt x="11108419" y="35611"/>
                  </a:lnTo>
                  <a:lnTo>
                    <a:pt x="11064427" y="23026"/>
                  </a:lnTo>
                  <a:lnTo>
                    <a:pt x="11019383" y="13085"/>
                  </a:lnTo>
                  <a:lnTo>
                    <a:pt x="10973375" y="5874"/>
                  </a:lnTo>
                  <a:lnTo>
                    <a:pt x="10926491" y="1483"/>
                  </a:lnTo>
                  <a:lnTo>
                    <a:pt x="10878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313943" y="2054351"/>
              <a:ext cx="11633200" cy="4523740"/>
            </a:xfrm>
            <a:custGeom>
              <a:avLst/>
              <a:gdLst/>
              <a:ahLst/>
              <a:cxnLst/>
              <a:rect l="l" t="t" r="r" b="b"/>
              <a:pathLst>
                <a:path w="11633200" h="4523740">
                  <a:moveTo>
                    <a:pt x="0" y="753872"/>
                  </a:moveTo>
                  <a:lnTo>
                    <a:pt x="1483" y="706200"/>
                  </a:lnTo>
                  <a:lnTo>
                    <a:pt x="5873" y="659316"/>
                  </a:lnTo>
                  <a:lnTo>
                    <a:pt x="13083" y="613308"/>
                  </a:lnTo>
                  <a:lnTo>
                    <a:pt x="23024" y="568264"/>
                  </a:lnTo>
                  <a:lnTo>
                    <a:pt x="35607" y="524272"/>
                  </a:lnTo>
                  <a:lnTo>
                    <a:pt x="50745" y="481420"/>
                  </a:lnTo>
                  <a:lnTo>
                    <a:pt x="68348" y="439798"/>
                  </a:lnTo>
                  <a:lnTo>
                    <a:pt x="88329" y="399493"/>
                  </a:lnTo>
                  <a:lnTo>
                    <a:pt x="110600" y="360594"/>
                  </a:lnTo>
                  <a:lnTo>
                    <a:pt x="135071" y="323188"/>
                  </a:lnTo>
                  <a:lnTo>
                    <a:pt x="161655" y="287366"/>
                  </a:lnTo>
                  <a:lnTo>
                    <a:pt x="190264" y="253214"/>
                  </a:lnTo>
                  <a:lnTo>
                    <a:pt x="220808" y="220821"/>
                  </a:lnTo>
                  <a:lnTo>
                    <a:pt x="253200" y="190275"/>
                  </a:lnTo>
                  <a:lnTo>
                    <a:pt x="287352" y="161666"/>
                  </a:lnTo>
                  <a:lnTo>
                    <a:pt x="323175" y="135081"/>
                  </a:lnTo>
                  <a:lnTo>
                    <a:pt x="360580" y="110608"/>
                  </a:lnTo>
                  <a:lnTo>
                    <a:pt x="399480" y="88336"/>
                  </a:lnTo>
                  <a:lnTo>
                    <a:pt x="439786" y="68354"/>
                  </a:lnTo>
                  <a:lnTo>
                    <a:pt x="481410" y="50749"/>
                  </a:lnTo>
                  <a:lnTo>
                    <a:pt x="524264" y="35611"/>
                  </a:lnTo>
                  <a:lnTo>
                    <a:pt x="568259" y="23026"/>
                  </a:lnTo>
                  <a:lnTo>
                    <a:pt x="613307" y="13085"/>
                  </a:lnTo>
                  <a:lnTo>
                    <a:pt x="659319" y="5874"/>
                  </a:lnTo>
                  <a:lnTo>
                    <a:pt x="706208" y="1483"/>
                  </a:lnTo>
                  <a:lnTo>
                    <a:pt x="753884" y="0"/>
                  </a:lnTo>
                  <a:lnTo>
                    <a:pt x="10878820" y="0"/>
                  </a:lnTo>
                  <a:lnTo>
                    <a:pt x="10926491" y="1483"/>
                  </a:lnTo>
                  <a:lnTo>
                    <a:pt x="10973375" y="5874"/>
                  </a:lnTo>
                  <a:lnTo>
                    <a:pt x="11019383" y="13085"/>
                  </a:lnTo>
                  <a:lnTo>
                    <a:pt x="11064427" y="23026"/>
                  </a:lnTo>
                  <a:lnTo>
                    <a:pt x="11108419" y="35611"/>
                  </a:lnTo>
                  <a:lnTo>
                    <a:pt x="11151271" y="50749"/>
                  </a:lnTo>
                  <a:lnTo>
                    <a:pt x="11192893" y="68354"/>
                  </a:lnTo>
                  <a:lnTo>
                    <a:pt x="11233198" y="88336"/>
                  </a:lnTo>
                  <a:lnTo>
                    <a:pt x="11272097" y="110608"/>
                  </a:lnTo>
                  <a:lnTo>
                    <a:pt x="11309503" y="135081"/>
                  </a:lnTo>
                  <a:lnTo>
                    <a:pt x="11345325" y="161666"/>
                  </a:lnTo>
                  <a:lnTo>
                    <a:pt x="11379477" y="190275"/>
                  </a:lnTo>
                  <a:lnTo>
                    <a:pt x="11411870" y="220821"/>
                  </a:lnTo>
                  <a:lnTo>
                    <a:pt x="11442416" y="253214"/>
                  </a:lnTo>
                  <a:lnTo>
                    <a:pt x="11471025" y="287366"/>
                  </a:lnTo>
                  <a:lnTo>
                    <a:pt x="11497610" y="323188"/>
                  </a:lnTo>
                  <a:lnTo>
                    <a:pt x="11522083" y="360594"/>
                  </a:lnTo>
                  <a:lnTo>
                    <a:pt x="11544355" y="399493"/>
                  </a:lnTo>
                  <a:lnTo>
                    <a:pt x="11564337" y="439798"/>
                  </a:lnTo>
                  <a:lnTo>
                    <a:pt x="11581942" y="481420"/>
                  </a:lnTo>
                  <a:lnTo>
                    <a:pt x="11597080" y="524272"/>
                  </a:lnTo>
                  <a:lnTo>
                    <a:pt x="11609665" y="568264"/>
                  </a:lnTo>
                  <a:lnTo>
                    <a:pt x="11619606" y="613308"/>
                  </a:lnTo>
                  <a:lnTo>
                    <a:pt x="11626817" y="659316"/>
                  </a:lnTo>
                  <a:lnTo>
                    <a:pt x="11631208" y="706200"/>
                  </a:lnTo>
                  <a:lnTo>
                    <a:pt x="11632691" y="753872"/>
                  </a:lnTo>
                  <a:lnTo>
                    <a:pt x="11632691" y="3769347"/>
                  </a:lnTo>
                  <a:lnTo>
                    <a:pt x="11631208" y="3817023"/>
                  </a:lnTo>
                  <a:lnTo>
                    <a:pt x="11626817" y="3863912"/>
                  </a:lnTo>
                  <a:lnTo>
                    <a:pt x="11619606" y="3909924"/>
                  </a:lnTo>
                  <a:lnTo>
                    <a:pt x="11609665" y="3954972"/>
                  </a:lnTo>
                  <a:lnTo>
                    <a:pt x="11597080" y="3998967"/>
                  </a:lnTo>
                  <a:lnTo>
                    <a:pt x="11581942" y="4041821"/>
                  </a:lnTo>
                  <a:lnTo>
                    <a:pt x="11564337" y="4083445"/>
                  </a:lnTo>
                  <a:lnTo>
                    <a:pt x="11544355" y="4123751"/>
                  </a:lnTo>
                  <a:lnTo>
                    <a:pt x="11522083" y="4162651"/>
                  </a:lnTo>
                  <a:lnTo>
                    <a:pt x="11497610" y="4200056"/>
                  </a:lnTo>
                  <a:lnTo>
                    <a:pt x="11471025" y="4235879"/>
                  </a:lnTo>
                  <a:lnTo>
                    <a:pt x="11442416" y="4270031"/>
                  </a:lnTo>
                  <a:lnTo>
                    <a:pt x="11411870" y="4302423"/>
                  </a:lnTo>
                  <a:lnTo>
                    <a:pt x="11379477" y="4332967"/>
                  </a:lnTo>
                  <a:lnTo>
                    <a:pt x="11345325" y="4361576"/>
                  </a:lnTo>
                  <a:lnTo>
                    <a:pt x="11309503" y="4388160"/>
                  </a:lnTo>
                  <a:lnTo>
                    <a:pt x="11272097" y="4412631"/>
                  </a:lnTo>
                  <a:lnTo>
                    <a:pt x="11233198" y="4434902"/>
                  </a:lnTo>
                  <a:lnTo>
                    <a:pt x="11192893" y="4454883"/>
                  </a:lnTo>
                  <a:lnTo>
                    <a:pt x="11151271" y="4472486"/>
                  </a:lnTo>
                  <a:lnTo>
                    <a:pt x="11108419" y="4487624"/>
                  </a:lnTo>
                  <a:lnTo>
                    <a:pt x="11064427" y="4500207"/>
                  </a:lnTo>
                  <a:lnTo>
                    <a:pt x="11019383" y="4510148"/>
                  </a:lnTo>
                  <a:lnTo>
                    <a:pt x="10973375" y="4517358"/>
                  </a:lnTo>
                  <a:lnTo>
                    <a:pt x="10926491" y="4521748"/>
                  </a:lnTo>
                  <a:lnTo>
                    <a:pt x="10878820" y="4523232"/>
                  </a:lnTo>
                  <a:lnTo>
                    <a:pt x="753884" y="4523232"/>
                  </a:lnTo>
                  <a:lnTo>
                    <a:pt x="706208" y="4521748"/>
                  </a:lnTo>
                  <a:lnTo>
                    <a:pt x="659319" y="4517358"/>
                  </a:lnTo>
                  <a:lnTo>
                    <a:pt x="613307" y="4510148"/>
                  </a:lnTo>
                  <a:lnTo>
                    <a:pt x="568259" y="4500207"/>
                  </a:lnTo>
                  <a:lnTo>
                    <a:pt x="524264" y="4487624"/>
                  </a:lnTo>
                  <a:lnTo>
                    <a:pt x="481410" y="4472486"/>
                  </a:lnTo>
                  <a:lnTo>
                    <a:pt x="439786" y="4454883"/>
                  </a:lnTo>
                  <a:lnTo>
                    <a:pt x="399480" y="4434902"/>
                  </a:lnTo>
                  <a:lnTo>
                    <a:pt x="360580" y="4412631"/>
                  </a:lnTo>
                  <a:lnTo>
                    <a:pt x="323175" y="4388160"/>
                  </a:lnTo>
                  <a:lnTo>
                    <a:pt x="287352" y="4361576"/>
                  </a:lnTo>
                  <a:lnTo>
                    <a:pt x="253200" y="4332967"/>
                  </a:lnTo>
                  <a:lnTo>
                    <a:pt x="220808" y="4302423"/>
                  </a:lnTo>
                  <a:lnTo>
                    <a:pt x="190264" y="4270031"/>
                  </a:lnTo>
                  <a:lnTo>
                    <a:pt x="161655" y="4235879"/>
                  </a:lnTo>
                  <a:lnTo>
                    <a:pt x="135071" y="4200056"/>
                  </a:lnTo>
                  <a:lnTo>
                    <a:pt x="110600" y="4162651"/>
                  </a:lnTo>
                  <a:lnTo>
                    <a:pt x="88329" y="4123751"/>
                  </a:lnTo>
                  <a:lnTo>
                    <a:pt x="68348" y="4083445"/>
                  </a:lnTo>
                  <a:lnTo>
                    <a:pt x="50745" y="4041821"/>
                  </a:lnTo>
                  <a:lnTo>
                    <a:pt x="35607" y="3998967"/>
                  </a:lnTo>
                  <a:lnTo>
                    <a:pt x="23024" y="3954972"/>
                  </a:lnTo>
                  <a:lnTo>
                    <a:pt x="13083" y="3909924"/>
                  </a:lnTo>
                  <a:lnTo>
                    <a:pt x="5873" y="3863912"/>
                  </a:lnTo>
                  <a:lnTo>
                    <a:pt x="1483" y="3817023"/>
                  </a:lnTo>
                  <a:lnTo>
                    <a:pt x="0" y="3769347"/>
                  </a:lnTo>
                  <a:lnTo>
                    <a:pt x="0" y="753872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7490714" y="2308351"/>
            <a:ext cx="60007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16493" sz="4800" spc="262" b="1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dirty="0" sz="2100" spc="175" b="1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8282940" y="3203194"/>
            <a:ext cx="600075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-16493" sz="4800" spc="254" b="1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dirty="0" sz="2100" spc="170" b="1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2967989" y="4515103"/>
            <a:ext cx="5594985" cy="1369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3185">
              <a:lnSpc>
                <a:spcPct val="100000"/>
              </a:lnSpc>
              <a:spcBef>
                <a:spcPts val="100"/>
              </a:spcBef>
              <a:tabLst>
                <a:tab pos="3024505" algn="l"/>
                <a:tab pos="4779010" algn="l"/>
              </a:tabLst>
            </a:pPr>
            <a:r>
              <a:rPr dirty="0" sz="3200" spc="165" b="1">
                <a:solidFill>
                  <a:srgbClr val="001F5F"/>
                </a:solidFill>
                <a:latin typeface="Times New Roman"/>
                <a:cs typeface="Times New Roman"/>
              </a:rPr>
              <a:t>b)</a:t>
            </a:r>
            <a:r>
              <a:rPr dirty="0" sz="3200" spc="-9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001F5F"/>
                </a:solidFill>
                <a:latin typeface="Times New Roman"/>
                <a:cs typeface="Times New Roman"/>
              </a:rPr>
              <a:t>5</a:t>
            </a:r>
            <a:r>
              <a:rPr dirty="0" sz="3200" spc="-9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001F5F"/>
                </a:solidFill>
                <a:latin typeface="Times New Roman"/>
                <a:cs typeface="Times New Roman"/>
              </a:rPr>
              <a:t>00</a:t>
            </a:r>
            <a:r>
              <a:rPr dirty="0" sz="3200" spc="-9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280" b="1">
                <a:solidFill>
                  <a:srgbClr val="001F5F"/>
                </a:solidFill>
                <a:latin typeface="Times New Roman"/>
                <a:cs typeface="Times New Roman"/>
              </a:rPr>
              <a:t>000</a:t>
            </a:r>
            <a:r>
              <a:rPr dirty="0" sz="3200" spc="-9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170" b="1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dirty="0" baseline="25132" sz="3150" spc="254" b="1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r>
              <a:rPr dirty="0" baseline="25132" sz="3150" b="1">
                <a:solidFill>
                  <a:srgbClr val="001F5F"/>
                </a:solidFill>
                <a:latin typeface="Times New Roman"/>
                <a:cs typeface="Times New Roman"/>
              </a:rPr>
              <a:t>	</a:t>
            </a:r>
            <a:r>
              <a:rPr dirty="0" sz="3200" b="1">
                <a:solidFill>
                  <a:srgbClr val="001F5F"/>
                </a:solidFill>
                <a:latin typeface="Times New Roman"/>
                <a:cs typeface="Times New Roman"/>
              </a:rPr>
              <a:t>=	</a:t>
            </a:r>
            <a:r>
              <a:rPr dirty="0" sz="3200" spc="140" b="1">
                <a:solidFill>
                  <a:srgbClr val="001F5F"/>
                </a:solidFill>
                <a:latin typeface="Times New Roman"/>
                <a:cs typeface="Times New Roman"/>
              </a:rPr>
              <a:t>km</a:t>
            </a:r>
            <a:r>
              <a:rPr dirty="0" baseline="25132" sz="3150" spc="209" b="1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endParaRPr baseline="25132" sz="3150">
              <a:latin typeface="Times New Roman"/>
              <a:cs typeface="Times New Roman"/>
            </a:endParaRPr>
          </a:p>
          <a:p>
            <a:pPr marL="63500">
              <a:lnSpc>
                <a:spcPct val="100000"/>
              </a:lnSpc>
              <a:spcBef>
                <a:spcPts val="2900"/>
              </a:spcBef>
            </a:pPr>
            <a:r>
              <a:rPr dirty="0" sz="3200" spc="285" b="1">
                <a:solidFill>
                  <a:srgbClr val="001F5F"/>
                </a:solidFill>
                <a:latin typeface="Times New Roman"/>
                <a:cs typeface="Times New Roman"/>
              </a:rPr>
              <a:t>6</a:t>
            </a:r>
            <a:r>
              <a:rPr dirty="0" sz="3200" spc="-9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001F5F"/>
                </a:solidFill>
                <a:latin typeface="Times New Roman"/>
                <a:cs typeface="Times New Roman"/>
              </a:rPr>
              <a:t>450</a:t>
            </a:r>
            <a:r>
              <a:rPr dirty="0" sz="3200" spc="-9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001F5F"/>
                </a:solidFill>
                <a:latin typeface="Times New Roman"/>
                <a:cs typeface="Times New Roman"/>
              </a:rPr>
              <a:t>000</a:t>
            </a:r>
            <a:r>
              <a:rPr dirty="0" sz="3200" spc="-95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195" b="1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dirty="0" baseline="25132" sz="3150" spc="292" b="1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r>
              <a:rPr dirty="0" baseline="25132" sz="3150" spc="254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1F5F"/>
                </a:solidFill>
                <a:latin typeface="Times New Roman"/>
                <a:cs typeface="Times New Roman"/>
              </a:rPr>
              <a:t>=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5172836" y="2418969"/>
            <a:ext cx="2211070" cy="578485"/>
            <a:chOff x="5172836" y="2418969"/>
            <a:chExt cx="2211070" cy="578485"/>
          </a:xfrm>
        </p:grpSpPr>
        <p:sp>
          <p:nvSpPr>
            <p:cNvPr id="31" name="object 31" descr=""/>
            <p:cNvSpPr/>
            <p:nvPr/>
          </p:nvSpPr>
          <p:spPr>
            <a:xfrm>
              <a:off x="5201411" y="2447544"/>
              <a:ext cx="2153920" cy="521334"/>
            </a:xfrm>
            <a:custGeom>
              <a:avLst/>
              <a:gdLst/>
              <a:ahLst/>
              <a:cxnLst/>
              <a:rect l="l" t="t" r="r" b="b"/>
              <a:pathLst>
                <a:path w="2153920" h="521335">
                  <a:moveTo>
                    <a:pt x="2066543" y="0"/>
                  </a:moveTo>
                  <a:lnTo>
                    <a:pt x="86867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7"/>
                  </a:lnTo>
                  <a:lnTo>
                    <a:pt x="0" y="434339"/>
                  </a:lnTo>
                  <a:lnTo>
                    <a:pt x="6822" y="468165"/>
                  </a:lnTo>
                  <a:lnTo>
                    <a:pt x="25431" y="495776"/>
                  </a:lnTo>
                  <a:lnTo>
                    <a:pt x="53042" y="514385"/>
                  </a:lnTo>
                  <a:lnTo>
                    <a:pt x="86867" y="521207"/>
                  </a:lnTo>
                  <a:lnTo>
                    <a:pt x="2066543" y="521207"/>
                  </a:lnTo>
                  <a:lnTo>
                    <a:pt x="2100369" y="514385"/>
                  </a:lnTo>
                  <a:lnTo>
                    <a:pt x="2127980" y="495776"/>
                  </a:lnTo>
                  <a:lnTo>
                    <a:pt x="2146589" y="468165"/>
                  </a:lnTo>
                  <a:lnTo>
                    <a:pt x="2153412" y="434339"/>
                  </a:lnTo>
                  <a:lnTo>
                    <a:pt x="2153412" y="86867"/>
                  </a:lnTo>
                  <a:lnTo>
                    <a:pt x="2146589" y="53042"/>
                  </a:lnTo>
                  <a:lnTo>
                    <a:pt x="2127980" y="25431"/>
                  </a:lnTo>
                  <a:lnTo>
                    <a:pt x="2100369" y="6822"/>
                  </a:lnTo>
                  <a:lnTo>
                    <a:pt x="20665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201411" y="2447544"/>
              <a:ext cx="2153920" cy="521334"/>
            </a:xfrm>
            <a:custGeom>
              <a:avLst/>
              <a:gdLst/>
              <a:ahLst/>
              <a:cxnLst/>
              <a:rect l="l" t="t" r="r" b="b"/>
              <a:pathLst>
                <a:path w="2153920" h="521335">
                  <a:moveTo>
                    <a:pt x="0" y="86867"/>
                  </a:moveTo>
                  <a:lnTo>
                    <a:pt x="6822" y="53042"/>
                  </a:lnTo>
                  <a:lnTo>
                    <a:pt x="25431" y="25431"/>
                  </a:lnTo>
                  <a:lnTo>
                    <a:pt x="53042" y="6822"/>
                  </a:lnTo>
                  <a:lnTo>
                    <a:pt x="86867" y="0"/>
                  </a:lnTo>
                  <a:lnTo>
                    <a:pt x="2066543" y="0"/>
                  </a:lnTo>
                  <a:lnTo>
                    <a:pt x="2100369" y="6822"/>
                  </a:lnTo>
                  <a:lnTo>
                    <a:pt x="2127980" y="25431"/>
                  </a:lnTo>
                  <a:lnTo>
                    <a:pt x="2146589" y="53042"/>
                  </a:lnTo>
                  <a:lnTo>
                    <a:pt x="2153412" y="86867"/>
                  </a:lnTo>
                  <a:lnTo>
                    <a:pt x="2153412" y="434339"/>
                  </a:lnTo>
                  <a:lnTo>
                    <a:pt x="2146589" y="468165"/>
                  </a:lnTo>
                  <a:lnTo>
                    <a:pt x="2127980" y="495776"/>
                  </a:lnTo>
                  <a:lnTo>
                    <a:pt x="2100369" y="514385"/>
                  </a:lnTo>
                  <a:lnTo>
                    <a:pt x="2066543" y="521207"/>
                  </a:lnTo>
                  <a:lnTo>
                    <a:pt x="86867" y="521207"/>
                  </a:lnTo>
                  <a:lnTo>
                    <a:pt x="53042" y="514385"/>
                  </a:lnTo>
                  <a:lnTo>
                    <a:pt x="25431" y="495776"/>
                  </a:lnTo>
                  <a:lnTo>
                    <a:pt x="6822" y="468165"/>
                  </a:lnTo>
                  <a:lnTo>
                    <a:pt x="0" y="434339"/>
                  </a:lnTo>
                  <a:lnTo>
                    <a:pt x="0" y="86867"/>
                  </a:lnTo>
                  <a:close/>
                </a:path>
              </a:pathLst>
            </a:custGeom>
            <a:ln w="5714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3046983" y="2440686"/>
            <a:ext cx="414655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105"/>
              </a:spcBef>
              <a:tabLst>
                <a:tab pos="1750060" algn="l"/>
                <a:tab pos="2352675" algn="l"/>
              </a:tabLst>
            </a:pPr>
            <a:r>
              <a:rPr dirty="0" baseline="1736" sz="4800" spc="315" b="1">
                <a:solidFill>
                  <a:srgbClr val="001F5F"/>
                </a:solidFill>
                <a:latin typeface="Times New Roman"/>
                <a:cs typeface="Times New Roman"/>
              </a:rPr>
              <a:t>a)2</a:t>
            </a:r>
            <a:r>
              <a:rPr dirty="0" baseline="1736" sz="4800" spc="-142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baseline="1736" sz="4800" spc="217" b="1">
                <a:solidFill>
                  <a:srgbClr val="001F5F"/>
                </a:solidFill>
                <a:latin typeface="Times New Roman"/>
                <a:cs typeface="Times New Roman"/>
              </a:rPr>
              <a:t>km</a:t>
            </a:r>
            <a:r>
              <a:rPr dirty="0" baseline="27777" sz="3150" spc="217" b="1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r>
              <a:rPr dirty="0" baseline="27777" sz="3150" b="1">
                <a:solidFill>
                  <a:srgbClr val="001F5F"/>
                </a:solidFill>
                <a:latin typeface="Times New Roman"/>
                <a:cs typeface="Times New Roman"/>
              </a:rPr>
              <a:t>	</a:t>
            </a:r>
            <a:r>
              <a:rPr dirty="0" baseline="1736" sz="4800" b="1">
                <a:solidFill>
                  <a:srgbClr val="001F5F"/>
                </a:solidFill>
                <a:latin typeface="Times New Roman"/>
                <a:cs typeface="Times New Roman"/>
              </a:rPr>
              <a:t>=	</a:t>
            </a:r>
            <a:r>
              <a:rPr dirty="0" sz="3200">
                <a:latin typeface="Caladea"/>
                <a:cs typeface="Caladea"/>
              </a:rPr>
              <a:t>2</a:t>
            </a:r>
            <a:r>
              <a:rPr dirty="0" sz="3200" spc="-40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000</a:t>
            </a:r>
            <a:r>
              <a:rPr dirty="0" sz="3200" spc="-50">
                <a:latin typeface="Caladea"/>
                <a:cs typeface="Caladea"/>
              </a:rPr>
              <a:t> </a:t>
            </a:r>
            <a:r>
              <a:rPr dirty="0" sz="3200" spc="-25">
                <a:latin typeface="Caladea"/>
                <a:cs typeface="Caladea"/>
              </a:rPr>
              <a:t>000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6420992" y="4444365"/>
            <a:ext cx="1168400" cy="578485"/>
            <a:chOff x="6420992" y="4444365"/>
            <a:chExt cx="1168400" cy="578485"/>
          </a:xfrm>
        </p:grpSpPr>
        <p:sp>
          <p:nvSpPr>
            <p:cNvPr id="35" name="object 35" descr=""/>
            <p:cNvSpPr/>
            <p:nvPr/>
          </p:nvSpPr>
          <p:spPr>
            <a:xfrm>
              <a:off x="6449567" y="4472940"/>
              <a:ext cx="1111250" cy="521334"/>
            </a:xfrm>
            <a:custGeom>
              <a:avLst/>
              <a:gdLst/>
              <a:ahLst/>
              <a:cxnLst/>
              <a:rect l="l" t="t" r="r" b="b"/>
              <a:pathLst>
                <a:path w="1111250" h="521335">
                  <a:moveTo>
                    <a:pt x="1024128" y="0"/>
                  </a:moveTo>
                  <a:lnTo>
                    <a:pt x="86867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434340"/>
                  </a:lnTo>
                  <a:lnTo>
                    <a:pt x="6822" y="468165"/>
                  </a:lnTo>
                  <a:lnTo>
                    <a:pt x="25431" y="495776"/>
                  </a:lnTo>
                  <a:lnTo>
                    <a:pt x="53042" y="514385"/>
                  </a:lnTo>
                  <a:lnTo>
                    <a:pt x="86867" y="521208"/>
                  </a:lnTo>
                  <a:lnTo>
                    <a:pt x="1024128" y="521208"/>
                  </a:lnTo>
                  <a:lnTo>
                    <a:pt x="1057953" y="514385"/>
                  </a:lnTo>
                  <a:lnTo>
                    <a:pt x="1085564" y="495776"/>
                  </a:lnTo>
                  <a:lnTo>
                    <a:pt x="1104173" y="468165"/>
                  </a:lnTo>
                  <a:lnTo>
                    <a:pt x="1110996" y="434340"/>
                  </a:lnTo>
                  <a:lnTo>
                    <a:pt x="1110996" y="86868"/>
                  </a:lnTo>
                  <a:lnTo>
                    <a:pt x="1104173" y="53042"/>
                  </a:lnTo>
                  <a:lnTo>
                    <a:pt x="1085564" y="25431"/>
                  </a:lnTo>
                  <a:lnTo>
                    <a:pt x="1057953" y="6822"/>
                  </a:lnTo>
                  <a:lnTo>
                    <a:pt x="1024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6449567" y="4472940"/>
              <a:ext cx="1111250" cy="521334"/>
            </a:xfrm>
            <a:custGeom>
              <a:avLst/>
              <a:gdLst/>
              <a:ahLst/>
              <a:cxnLst/>
              <a:rect l="l" t="t" r="r" b="b"/>
              <a:pathLst>
                <a:path w="1111250" h="521335">
                  <a:moveTo>
                    <a:pt x="0" y="86868"/>
                  </a:moveTo>
                  <a:lnTo>
                    <a:pt x="6822" y="53042"/>
                  </a:lnTo>
                  <a:lnTo>
                    <a:pt x="25431" y="25431"/>
                  </a:lnTo>
                  <a:lnTo>
                    <a:pt x="53042" y="6822"/>
                  </a:lnTo>
                  <a:lnTo>
                    <a:pt x="86867" y="0"/>
                  </a:lnTo>
                  <a:lnTo>
                    <a:pt x="1024128" y="0"/>
                  </a:lnTo>
                  <a:lnTo>
                    <a:pt x="1057953" y="6822"/>
                  </a:lnTo>
                  <a:lnTo>
                    <a:pt x="1085564" y="25431"/>
                  </a:lnTo>
                  <a:lnTo>
                    <a:pt x="1104173" y="53042"/>
                  </a:lnTo>
                  <a:lnTo>
                    <a:pt x="1110996" y="86868"/>
                  </a:lnTo>
                  <a:lnTo>
                    <a:pt x="1110996" y="434340"/>
                  </a:lnTo>
                  <a:lnTo>
                    <a:pt x="1104173" y="468165"/>
                  </a:lnTo>
                  <a:lnTo>
                    <a:pt x="1085564" y="495776"/>
                  </a:lnTo>
                  <a:lnTo>
                    <a:pt x="1057953" y="514385"/>
                  </a:lnTo>
                  <a:lnTo>
                    <a:pt x="1024128" y="521208"/>
                  </a:lnTo>
                  <a:lnTo>
                    <a:pt x="86867" y="521208"/>
                  </a:lnTo>
                  <a:lnTo>
                    <a:pt x="53042" y="514385"/>
                  </a:lnTo>
                  <a:lnTo>
                    <a:pt x="25431" y="495776"/>
                  </a:lnTo>
                  <a:lnTo>
                    <a:pt x="6822" y="468165"/>
                  </a:lnTo>
                  <a:lnTo>
                    <a:pt x="0" y="434340"/>
                  </a:lnTo>
                  <a:lnTo>
                    <a:pt x="0" y="86868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 txBox="1"/>
          <p:nvPr/>
        </p:nvSpPr>
        <p:spPr>
          <a:xfrm>
            <a:off x="6880097" y="4466031"/>
            <a:ext cx="25146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50">
                <a:latin typeface="Caladea"/>
                <a:cs typeface="Caladea"/>
              </a:rPr>
              <a:t>5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38" name="object 38" descr=""/>
          <p:cNvGrpSpPr/>
          <p:nvPr/>
        </p:nvGrpSpPr>
        <p:grpSpPr>
          <a:xfrm>
            <a:off x="6007989" y="3295269"/>
            <a:ext cx="2162175" cy="578485"/>
            <a:chOff x="6007989" y="3295269"/>
            <a:chExt cx="2162175" cy="578485"/>
          </a:xfrm>
        </p:grpSpPr>
        <p:sp>
          <p:nvSpPr>
            <p:cNvPr id="39" name="object 39" descr=""/>
            <p:cNvSpPr/>
            <p:nvPr/>
          </p:nvSpPr>
          <p:spPr>
            <a:xfrm>
              <a:off x="6036564" y="3323844"/>
              <a:ext cx="2105025" cy="521334"/>
            </a:xfrm>
            <a:custGeom>
              <a:avLst/>
              <a:gdLst/>
              <a:ahLst/>
              <a:cxnLst/>
              <a:rect l="l" t="t" r="r" b="b"/>
              <a:pathLst>
                <a:path w="2105025" h="521335">
                  <a:moveTo>
                    <a:pt x="2017776" y="0"/>
                  </a:moveTo>
                  <a:lnTo>
                    <a:pt x="86868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7"/>
                  </a:lnTo>
                  <a:lnTo>
                    <a:pt x="0" y="434339"/>
                  </a:lnTo>
                  <a:lnTo>
                    <a:pt x="6822" y="468165"/>
                  </a:lnTo>
                  <a:lnTo>
                    <a:pt x="25431" y="495776"/>
                  </a:lnTo>
                  <a:lnTo>
                    <a:pt x="53042" y="514385"/>
                  </a:lnTo>
                  <a:lnTo>
                    <a:pt x="86868" y="521207"/>
                  </a:lnTo>
                  <a:lnTo>
                    <a:pt x="2017776" y="521207"/>
                  </a:lnTo>
                  <a:lnTo>
                    <a:pt x="2051601" y="514385"/>
                  </a:lnTo>
                  <a:lnTo>
                    <a:pt x="2079212" y="495776"/>
                  </a:lnTo>
                  <a:lnTo>
                    <a:pt x="2097821" y="468165"/>
                  </a:lnTo>
                  <a:lnTo>
                    <a:pt x="2104643" y="434339"/>
                  </a:lnTo>
                  <a:lnTo>
                    <a:pt x="2104643" y="86867"/>
                  </a:lnTo>
                  <a:lnTo>
                    <a:pt x="2097821" y="53042"/>
                  </a:lnTo>
                  <a:lnTo>
                    <a:pt x="2079212" y="25431"/>
                  </a:lnTo>
                  <a:lnTo>
                    <a:pt x="2051601" y="6822"/>
                  </a:lnTo>
                  <a:lnTo>
                    <a:pt x="2017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6036564" y="3323844"/>
              <a:ext cx="2105025" cy="521334"/>
            </a:xfrm>
            <a:custGeom>
              <a:avLst/>
              <a:gdLst/>
              <a:ahLst/>
              <a:cxnLst/>
              <a:rect l="l" t="t" r="r" b="b"/>
              <a:pathLst>
                <a:path w="2105025" h="521335">
                  <a:moveTo>
                    <a:pt x="0" y="86867"/>
                  </a:moveTo>
                  <a:lnTo>
                    <a:pt x="6822" y="53042"/>
                  </a:lnTo>
                  <a:lnTo>
                    <a:pt x="25431" y="25431"/>
                  </a:lnTo>
                  <a:lnTo>
                    <a:pt x="53042" y="6822"/>
                  </a:lnTo>
                  <a:lnTo>
                    <a:pt x="86868" y="0"/>
                  </a:lnTo>
                  <a:lnTo>
                    <a:pt x="2017776" y="0"/>
                  </a:lnTo>
                  <a:lnTo>
                    <a:pt x="2051601" y="6822"/>
                  </a:lnTo>
                  <a:lnTo>
                    <a:pt x="2079212" y="25431"/>
                  </a:lnTo>
                  <a:lnTo>
                    <a:pt x="2097821" y="53042"/>
                  </a:lnTo>
                  <a:lnTo>
                    <a:pt x="2104643" y="86867"/>
                  </a:lnTo>
                  <a:lnTo>
                    <a:pt x="2104643" y="434339"/>
                  </a:lnTo>
                  <a:lnTo>
                    <a:pt x="2097821" y="468165"/>
                  </a:lnTo>
                  <a:lnTo>
                    <a:pt x="2079212" y="495776"/>
                  </a:lnTo>
                  <a:lnTo>
                    <a:pt x="2051601" y="514385"/>
                  </a:lnTo>
                  <a:lnTo>
                    <a:pt x="2017776" y="521207"/>
                  </a:lnTo>
                  <a:lnTo>
                    <a:pt x="86868" y="521207"/>
                  </a:lnTo>
                  <a:lnTo>
                    <a:pt x="53042" y="514385"/>
                  </a:lnTo>
                  <a:lnTo>
                    <a:pt x="25431" y="495776"/>
                  </a:lnTo>
                  <a:lnTo>
                    <a:pt x="6822" y="468165"/>
                  </a:lnTo>
                  <a:lnTo>
                    <a:pt x="0" y="434339"/>
                  </a:lnTo>
                  <a:lnTo>
                    <a:pt x="0" y="86867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3049651" y="3324809"/>
            <a:ext cx="495554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5"/>
              </a:spcBef>
              <a:tabLst>
                <a:tab pos="3161030" algn="l"/>
              </a:tabLst>
            </a:pPr>
            <a:r>
              <a:rPr dirty="0" sz="3200" spc="285" b="1">
                <a:solidFill>
                  <a:srgbClr val="001F5F"/>
                </a:solidFill>
                <a:latin typeface="Times New Roman"/>
                <a:cs typeface="Times New Roman"/>
              </a:rPr>
              <a:t>4</a:t>
            </a:r>
            <a:r>
              <a:rPr dirty="0" sz="3200" spc="-9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170" b="1">
                <a:solidFill>
                  <a:srgbClr val="001F5F"/>
                </a:solidFill>
                <a:latin typeface="Times New Roman"/>
                <a:cs typeface="Times New Roman"/>
              </a:rPr>
              <a:t>km</a:t>
            </a:r>
            <a:r>
              <a:rPr dirty="0" baseline="25132" sz="3150" spc="254" b="1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r>
              <a:rPr dirty="0" baseline="25132" sz="3150" spc="-82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280" b="1">
                <a:solidFill>
                  <a:srgbClr val="001F5F"/>
                </a:solidFill>
                <a:latin typeface="Times New Roman"/>
                <a:cs typeface="Times New Roman"/>
              </a:rPr>
              <a:t>500</a:t>
            </a:r>
            <a:r>
              <a:rPr dirty="0" sz="3200" spc="-80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spc="195" b="1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dirty="0" baseline="25132" sz="3150" spc="292" b="1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r>
              <a:rPr dirty="0" baseline="25132" sz="3150" spc="262" b="1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001F5F"/>
                </a:solidFill>
                <a:latin typeface="Times New Roman"/>
                <a:cs typeface="Times New Roman"/>
              </a:rPr>
              <a:t>=	</a:t>
            </a:r>
            <a:r>
              <a:rPr dirty="0" sz="3200">
                <a:latin typeface="Caladea"/>
                <a:cs typeface="Caladea"/>
              </a:rPr>
              <a:t>4</a:t>
            </a:r>
            <a:r>
              <a:rPr dirty="0" sz="3200" spc="-20">
                <a:latin typeface="Caladea"/>
                <a:cs typeface="Caladea"/>
              </a:rPr>
              <a:t> </a:t>
            </a:r>
            <a:r>
              <a:rPr dirty="0" sz="3200">
                <a:latin typeface="Caladea"/>
                <a:cs typeface="Caladea"/>
              </a:rPr>
              <a:t>000</a:t>
            </a:r>
            <a:r>
              <a:rPr dirty="0" sz="3200" spc="-10">
                <a:latin typeface="Caladea"/>
                <a:cs typeface="Caladea"/>
              </a:rPr>
              <a:t> </a:t>
            </a:r>
            <a:r>
              <a:rPr dirty="0" sz="3200" spc="-25">
                <a:latin typeface="Caladea"/>
                <a:cs typeface="Caladea"/>
              </a:rPr>
              <a:t>500</a:t>
            </a:r>
            <a:endParaRPr sz="3200">
              <a:latin typeface="Caladea"/>
              <a:cs typeface="Caladea"/>
            </a:endParaRPr>
          </a:p>
        </p:txBody>
      </p:sp>
      <p:grpSp>
        <p:nvGrpSpPr>
          <p:cNvPr id="42" name="object 42" descr=""/>
          <p:cNvGrpSpPr/>
          <p:nvPr/>
        </p:nvGrpSpPr>
        <p:grpSpPr>
          <a:xfrm>
            <a:off x="5988177" y="5340477"/>
            <a:ext cx="1070610" cy="578485"/>
            <a:chOff x="5988177" y="5340477"/>
            <a:chExt cx="1070610" cy="578485"/>
          </a:xfrm>
        </p:grpSpPr>
        <p:sp>
          <p:nvSpPr>
            <p:cNvPr id="43" name="object 43" descr=""/>
            <p:cNvSpPr/>
            <p:nvPr/>
          </p:nvSpPr>
          <p:spPr>
            <a:xfrm>
              <a:off x="6016752" y="5369052"/>
              <a:ext cx="1013460" cy="521334"/>
            </a:xfrm>
            <a:custGeom>
              <a:avLst/>
              <a:gdLst/>
              <a:ahLst/>
              <a:cxnLst/>
              <a:rect l="l" t="t" r="r" b="b"/>
              <a:pathLst>
                <a:path w="1013459" h="521335">
                  <a:moveTo>
                    <a:pt x="926592" y="0"/>
                  </a:moveTo>
                  <a:lnTo>
                    <a:pt x="86868" y="0"/>
                  </a:lnTo>
                  <a:lnTo>
                    <a:pt x="53042" y="6822"/>
                  </a:lnTo>
                  <a:lnTo>
                    <a:pt x="25431" y="25431"/>
                  </a:lnTo>
                  <a:lnTo>
                    <a:pt x="6822" y="53042"/>
                  </a:lnTo>
                  <a:lnTo>
                    <a:pt x="0" y="86868"/>
                  </a:lnTo>
                  <a:lnTo>
                    <a:pt x="0" y="434340"/>
                  </a:lnTo>
                  <a:lnTo>
                    <a:pt x="6822" y="468154"/>
                  </a:lnTo>
                  <a:lnTo>
                    <a:pt x="25431" y="495766"/>
                  </a:lnTo>
                  <a:lnTo>
                    <a:pt x="53042" y="514382"/>
                  </a:lnTo>
                  <a:lnTo>
                    <a:pt x="86868" y="521208"/>
                  </a:lnTo>
                  <a:lnTo>
                    <a:pt x="926592" y="521208"/>
                  </a:lnTo>
                  <a:lnTo>
                    <a:pt x="960417" y="514382"/>
                  </a:lnTo>
                  <a:lnTo>
                    <a:pt x="988028" y="495766"/>
                  </a:lnTo>
                  <a:lnTo>
                    <a:pt x="1006637" y="468154"/>
                  </a:lnTo>
                  <a:lnTo>
                    <a:pt x="1013459" y="434340"/>
                  </a:lnTo>
                  <a:lnTo>
                    <a:pt x="1013459" y="86868"/>
                  </a:lnTo>
                  <a:lnTo>
                    <a:pt x="1006637" y="53042"/>
                  </a:lnTo>
                  <a:lnTo>
                    <a:pt x="988028" y="25431"/>
                  </a:lnTo>
                  <a:lnTo>
                    <a:pt x="960417" y="6822"/>
                  </a:lnTo>
                  <a:lnTo>
                    <a:pt x="9265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6016752" y="5369052"/>
              <a:ext cx="1013460" cy="521334"/>
            </a:xfrm>
            <a:custGeom>
              <a:avLst/>
              <a:gdLst/>
              <a:ahLst/>
              <a:cxnLst/>
              <a:rect l="l" t="t" r="r" b="b"/>
              <a:pathLst>
                <a:path w="1013459" h="521335">
                  <a:moveTo>
                    <a:pt x="0" y="86868"/>
                  </a:moveTo>
                  <a:lnTo>
                    <a:pt x="6822" y="53042"/>
                  </a:lnTo>
                  <a:lnTo>
                    <a:pt x="25431" y="25431"/>
                  </a:lnTo>
                  <a:lnTo>
                    <a:pt x="53042" y="6822"/>
                  </a:lnTo>
                  <a:lnTo>
                    <a:pt x="86868" y="0"/>
                  </a:lnTo>
                  <a:lnTo>
                    <a:pt x="926592" y="0"/>
                  </a:lnTo>
                  <a:lnTo>
                    <a:pt x="960417" y="6822"/>
                  </a:lnTo>
                  <a:lnTo>
                    <a:pt x="988028" y="25431"/>
                  </a:lnTo>
                  <a:lnTo>
                    <a:pt x="1006637" y="53042"/>
                  </a:lnTo>
                  <a:lnTo>
                    <a:pt x="1013459" y="86868"/>
                  </a:lnTo>
                  <a:lnTo>
                    <a:pt x="1013459" y="434340"/>
                  </a:lnTo>
                  <a:lnTo>
                    <a:pt x="1006637" y="468154"/>
                  </a:lnTo>
                  <a:lnTo>
                    <a:pt x="988028" y="495766"/>
                  </a:lnTo>
                  <a:lnTo>
                    <a:pt x="960417" y="514382"/>
                  </a:lnTo>
                  <a:lnTo>
                    <a:pt x="926592" y="521208"/>
                  </a:lnTo>
                  <a:lnTo>
                    <a:pt x="86868" y="521208"/>
                  </a:lnTo>
                  <a:lnTo>
                    <a:pt x="53042" y="514382"/>
                  </a:lnTo>
                  <a:lnTo>
                    <a:pt x="25431" y="495766"/>
                  </a:lnTo>
                  <a:lnTo>
                    <a:pt x="6822" y="468154"/>
                  </a:lnTo>
                  <a:lnTo>
                    <a:pt x="0" y="434340"/>
                  </a:lnTo>
                  <a:lnTo>
                    <a:pt x="0" y="86868"/>
                  </a:lnTo>
                  <a:close/>
                </a:path>
              </a:pathLst>
            </a:custGeom>
            <a:ln w="5715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 descr=""/>
          <p:cNvSpPr txBox="1"/>
          <p:nvPr/>
        </p:nvSpPr>
        <p:spPr>
          <a:xfrm>
            <a:off x="6105144" y="5370372"/>
            <a:ext cx="186563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  <a:tabLst>
                <a:tab pos="1062990" algn="l"/>
              </a:tabLst>
            </a:pPr>
            <a:r>
              <a:rPr dirty="0" sz="3200" spc="-20">
                <a:latin typeface="Caladea"/>
                <a:cs typeface="Caladea"/>
              </a:rPr>
              <a:t>6,45</a:t>
            </a:r>
            <a:r>
              <a:rPr dirty="0" sz="3200">
                <a:latin typeface="Caladea"/>
                <a:cs typeface="Caladea"/>
              </a:rPr>
              <a:t>	</a:t>
            </a:r>
            <a:r>
              <a:rPr dirty="0" sz="3200" spc="145" b="1">
                <a:solidFill>
                  <a:srgbClr val="001F5F"/>
                </a:solidFill>
                <a:latin typeface="Times New Roman"/>
                <a:cs typeface="Times New Roman"/>
              </a:rPr>
              <a:t>km</a:t>
            </a:r>
            <a:r>
              <a:rPr dirty="0" baseline="25132" sz="3150" spc="217" b="1">
                <a:solidFill>
                  <a:srgbClr val="001F5F"/>
                </a:solidFill>
                <a:latin typeface="Times New Roman"/>
                <a:cs typeface="Times New Roman"/>
              </a:rPr>
              <a:t>2</a:t>
            </a:r>
            <a:endParaRPr baseline="25132" sz="3150">
              <a:latin typeface="Times New Roman"/>
              <a:cs typeface="Times New Roman"/>
            </a:endParaRPr>
          </a:p>
        </p:txBody>
      </p:sp>
      <p:grpSp>
        <p:nvGrpSpPr>
          <p:cNvPr id="46" name="object 46" descr=""/>
          <p:cNvGrpSpPr/>
          <p:nvPr/>
        </p:nvGrpSpPr>
        <p:grpSpPr>
          <a:xfrm>
            <a:off x="5231891" y="2354579"/>
            <a:ext cx="3343275" cy="4244975"/>
            <a:chOff x="5231891" y="2354579"/>
            <a:chExt cx="3343275" cy="4244975"/>
          </a:xfrm>
        </p:grpSpPr>
        <p:pic>
          <p:nvPicPr>
            <p:cNvPr id="47" name="object 47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31891" y="2354579"/>
              <a:ext cx="2014727" cy="722376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816345" y="2476626"/>
              <a:ext cx="2758440" cy="219316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53783" y="4287011"/>
              <a:ext cx="938783" cy="1002791"/>
            </a:xfrm>
            <a:prstGeom prst="rect">
              <a:avLst/>
            </a:prstGeom>
          </p:spPr>
        </p:pic>
        <p:pic>
          <p:nvPicPr>
            <p:cNvPr id="50" name="object 50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1906" y="4697895"/>
              <a:ext cx="1898027" cy="1901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84890" y="104520"/>
            <a:ext cx="908685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5"/>
              </a:lnSpc>
            </a:pPr>
            <a:r>
              <a:rPr dirty="0" sz="2000" spc="-50" b="1">
                <a:latin typeface="Verdana"/>
                <a:cs typeface="Verdana"/>
              </a:rPr>
              <a:t>KTUTS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329184"/>
              <a:ext cx="11572494" cy="182803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91355" y="0"/>
              <a:ext cx="1140244" cy="101904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44703" rIns="0" bIns="0" rtlCol="0" vert="horz">
            <a:spAutoFit/>
          </a:bodyPr>
          <a:lstStyle/>
          <a:p>
            <a:pPr algn="ctr" marL="208915" marR="201295" indent="635">
              <a:lnSpc>
                <a:spcPct val="100000"/>
              </a:lnSpc>
              <a:spcBef>
                <a:spcPts val="100"/>
              </a:spcBef>
            </a:pPr>
            <a:r>
              <a:rPr dirty="0" sz="2400"/>
              <a:t>Bài</a:t>
            </a:r>
            <a:r>
              <a:rPr dirty="0" sz="2400" spc="-60"/>
              <a:t> </a:t>
            </a:r>
            <a:r>
              <a:rPr dirty="0" sz="2400"/>
              <a:t>3:</a:t>
            </a:r>
            <a:r>
              <a:rPr dirty="0" sz="2400" spc="-60"/>
              <a:t> </a:t>
            </a:r>
            <a:r>
              <a:rPr dirty="0" sz="2400"/>
              <a:t>Một</a:t>
            </a:r>
            <a:r>
              <a:rPr dirty="0" sz="2400" spc="-70"/>
              <a:t> </a:t>
            </a:r>
            <a:r>
              <a:rPr dirty="0" sz="2400" spc="85"/>
              <a:t>nhà</a:t>
            </a:r>
            <a:r>
              <a:rPr dirty="0" sz="2400" spc="-50"/>
              <a:t> </a:t>
            </a:r>
            <a:r>
              <a:rPr dirty="0" sz="2400" spc="60"/>
              <a:t>máy</a:t>
            </a:r>
            <a:r>
              <a:rPr dirty="0" sz="2400" spc="-60"/>
              <a:t> </a:t>
            </a:r>
            <a:r>
              <a:rPr dirty="0" sz="2400" spc="120"/>
              <a:t>điện</a:t>
            </a:r>
            <a:r>
              <a:rPr dirty="0" sz="2400" spc="-55"/>
              <a:t> </a:t>
            </a:r>
            <a:r>
              <a:rPr dirty="0" sz="2400" spc="90"/>
              <a:t>mặt</a:t>
            </a:r>
            <a:r>
              <a:rPr dirty="0" sz="2400" spc="-60"/>
              <a:t> </a:t>
            </a:r>
            <a:r>
              <a:rPr dirty="0" sz="2400" spc="110"/>
              <a:t>trời</a:t>
            </a:r>
            <a:r>
              <a:rPr dirty="0" sz="2400" spc="-50"/>
              <a:t> </a:t>
            </a:r>
            <a:r>
              <a:rPr dirty="0" sz="2400" spc="114"/>
              <a:t>muốn</a:t>
            </a:r>
            <a:r>
              <a:rPr dirty="0" sz="2400" spc="-55"/>
              <a:t> </a:t>
            </a:r>
            <a:r>
              <a:rPr dirty="0" sz="2400" spc="80"/>
              <a:t>lắp</a:t>
            </a:r>
            <a:r>
              <a:rPr dirty="0" sz="2400" spc="-60"/>
              <a:t> </a:t>
            </a:r>
            <a:r>
              <a:rPr dirty="0" sz="2400" spc="70"/>
              <a:t>đặt</a:t>
            </a:r>
            <a:r>
              <a:rPr dirty="0" sz="2400" spc="-50"/>
              <a:t> </a:t>
            </a:r>
            <a:r>
              <a:rPr dirty="0" sz="2400" spc="65"/>
              <a:t>các</a:t>
            </a:r>
            <a:r>
              <a:rPr dirty="0" sz="2400" spc="-65"/>
              <a:t> </a:t>
            </a:r>
            <a:r>
              <a:rPr dirty="0" sz="2400" spc="90"/>
              <a:t>tấm</a:t>
            </a:r>
            <a:r>
              <a:rPr dirty="0" sz="2400" spc="-45"/>
              <a:t> </a:t>
            </a:r>
            <a:r>
              <a:rPr dirty="0" sz="2400" spc="85"/>
              <a:t>pin</a:t>
            </a:r>
            <a:r>
              <a:rPr dirty="0" sz="2400" spc="-65"/>
              <a:t> </a:t>
            </a:r>
            <a:r>
              <a:rPr dirty="0" sz="2400" spc="90"/>
              <a:t>mặt</a:t>
            </a:r>
            <a:r>
              <a:rPr dirty="0" sz="2400" spc="-60"/>
              <a:t> </a:t>
            </a:r>
            <a:r>
              <a:rPr dirty="0" sz="2400" spc="105"/>
              <a:t>trời</a:t>
            </a:r>
            <a:r>
              <a:rPr dirty="0" sz="2400" spc="-50"/>
              <a:t> </a:t>
            </a:r>
            <a:r>
              <a:rPr dirty="0" sz="2400" spc="90"/>
              <a:t>trên</a:t>
            </a:r>
            <a:r>
              <a:rPr dirty="0" sz="2400" spc="-60"/>
              <a:t> </a:t>
            </a:r>
            <a:r>
              <a:rPr dirty="0" sz="2400" spc="85"/>
              <a:t>sa </a:t>
            </a:r>
            <a:r>
              <a:rPr dirty="0" sz="2400"/>
              <a:t>mạc.</a:t>
            </a:r>
            <a:r>
              <a:rPr dirty="0" sz="2400" spc="-50"/>
              <a:t> </a:t>
            </a:r>
            <a:r>
              <a:rPr dirty="0" sz="2400" spc="-80"/>
              <a:t>Các</a:t>
            </a:r>
            <a:r>
              <a:rPr dirty="0" sz="2400" spc="-55"/>
              <a:t> </a:t>
            </a:r>
            <a:r>
              <a:rPr dirty="0" sz="2400" spc="75"/>
              <a:t>kĩ</a:t>
            </a:r>
            <a:r>
              <a:rPr dirty="0" sz="2400" spc="-55"/>
              <a:t> </a:t>
            </a:r>
            <a:r>
              <a:rPr dirty="0" sz="2400" spc="200"/>
              <a:t>sư</a:t>
            </a:r>
            <a:r>
              <a:rPr dirty="0" sz="2400" spc="-60"/>
              <a:t> </a:t>
            </a:r>
            <a:r>
              <a:rPr dirty="0" sz="2400" spc="165"/>
              <a:t>dự</a:t>
            </a:r>
            <a:r>
              <a:rPr dirty="0" sz="2400" spc="-55"/>
              <a:t> </a:t>
            </a:r>
            <a:r>
              <a:rPr dirty="0" sz="2400" spc="120"/>
              <a:t>kiến</a:t>
            </a:r>
            <a:r>
              <a:rPr dirty="0" sz="2400" spc="-55"/>
              <a:t> </a:t>
            </a:r>
            <a:r>
              <a:rPr dirty="0" sz="2400" spc="80"/>
              <a:t>lắp</a:t>
            </a:r>
            <a:r>
              <a:rPr dirty="0" sz="2400" spc="-50"/>
              <a:t> </a:t>
            </a:r>
            <a:r>
              <a:rPr dirty="0" sz="2400" spc="70"/>
              <a:t>đặt</a:t>
            </a:r>
            <a:r>
              <a:rPr dirty="0" sz="2400" spc="-50"/>
              <a:t> </a:t>
            </a:r>
            <a:r>
              <a:rPr dirty="0" sz="2400" spc="85"/>
              <a:t>pin</a:t>
            </a:r>
            <a:r>
              <a:rPr dirty="0" sz="2400" spc="-70"/>
              <a:t> </a:t>
            </a:r>
            <a:r>
              <a:rPr dirty="0" sz="2400" spc="90"/>
              <a:t>mặt</a:t>
            </a:r>
            <a:r>
              <a:rPr dirty="0" sz="2400" spc="-55"/>
              <a:t> </a:t>
            </a:r>
            <a:r>
              <a:rPr dirty="0" sz="2400" spc="105"/>
              <a:t>trời</a:t>
            </a:r>
            <a:r>
              <a:rPr dirty="0" sz="2400" spc="-50"/>
              <a:t> </a:t>
            </a:r>
            <a:r>
              <a:rPr dirty="0" sz="2400" spc="90"/>
              <a:t>trên</a:t>
            </a:r>
            <a:r>
              <a:rPr dirty="0" sz="2400" spc="-55"/>
              <a:t> </a:t>
            </a:r>
            <a:r>
              <a:rPr dirty="0" sz="2400" spc="114"/>
              <a:t>một</a:t>
            </a:r>
            <a:r>
              <a:rPr dirty="0" sz="2400" spc="-55"/>
              <a:t> </a:t>
            </a:r>
            <a:r>
              <a:rPr dirty="0" sz="2400" spc="70"/>
              <a:t>trong</a:t>
            </a:r>
            <a:r>
              <a:rPr dirty="0" sz="2400" spc="-55"/>
              <a:t> </a:t>
            </a:r>
            <a:r>
              <a:rPr dirty="0" sz="2400" spc="70"/>
              <a:t>ba</a:t>
            </a:r>
            <a:r>
              <a:rPr dirty="0" sz="2400" spc="-45"/>
              <a:t> </a:t>
            </a:r>
            <a:r>
              <a:rPr dirty="0" sz="2400" spc="100"/>
              <a:t>mảnh</a:t>
            </a:r>
            <a:r>
              <a:rPr dirty="0" sz="2400" spc="-55"/>
              <a:t> </a:t>
            </a:r>
            <a:r>
              <a:rPr dirty="0" sz="2400" spc="75"/>
              <a:t>đất</a:t>
            </a:r>
            <a:r>
              <a:rPr dirty="0" sz="2400" spc="-45"/>
              <a:t> </a:t>
            </a:r>
            <a:r>
              <a:rPr dirty="0" sz="2400" spc="145"/>
              <a:t>dưới</a:t>
            </a:r>
            <a:endParaRPr sz="2400"/>
          </a:p>
          <a:p>
            <a:pPr algn="ctr">
              <a:lnSpc>
                <a:spcPct val="100000"/>
              </a:lnSpc>
            </a:pPr>
            <a:r>
              <a:rPr dirty="0" sz="2400" spc="-10"/>
              <a:t>đây.</a:t>
            </a:r>
            <a:r>
              <a:rPr dirty="0" sz="2400" spc="-45"/>
              <a:t> </a:t>
            </a:r>
            <a:r>
              <a:rPr dirty="0" sz="2400" spc="75"/>
              <a:t>Biết</a:t>
            </a:r>
            <a:r>
              <a:rPr dirty="0" sz="2400" spc="-65"/>
              <a:t> </a:t>
            </a:r>
            <a:r>
              <a:rPr dirty="0" sz="2400" spc="100"/>
              <a:t>mảnh</a:t>
            </a:r>
            <a:r>
              <a:rPr dirty="0" sz="2400" spc="-60"/>
              <a:t> </a:t>
            </a:r>
            <a:r>
              <a:rPr dirty="0" sz="2400" spc="70"/>
              <a:t>đất</a:t>
            </a:r>
            <a:r>
              <a:rPr dirty="0" sz="2400" spc="-65"/>
              <a:t> </a:t>
            </a:r>
            <a:r>
              <a:rPr dirty="0" sz="2400" spc="155"/>
              <a:t>được</a:t>
            </a:r>
            <a:r>
              <a:rPr dirty="0" sz="2400" spc="-65"/>
              <a:t> </a:t>
            </a:r>
            <a:r>
              <a:rPr dirty="0" sz="2400" spc="95"/>
              <a:t>chọn</a:t>
            </a:r>
            <a:r>
              <a:rPr dirty="0" sz="2400" spc="-65"/>
              <a:t> </a:t>
            </a:r>
            <a:r>
              <a:rPr dirty="0" sz="2400" spc="95"/>
              <a:t>có</a:t>
            </a:r>
            <a:r>
              <a:rPr dirty="0" sz="2400" spc="-75"/>
              <a:t> </a:t>
            </a:r>
            <a:r>
              <a:rPr dirty="0" sz="2400" spc="120"/>
              <a:t>diện</a:t>
            </a:r>
            <a:r>
              <a:rPr dirty="0" sz="2400" spc="-65"/>
              <a:t> </a:t>
            </a:r>
            <a:r>
              <a:rPr dirty="0" sz="2400" spc="75"/>
              <a:t>tích</a:t>
            </a:r>
            <a:r>
              <a:rPr dirty="0" sz="2400" spc="-65"/>
              <a:t> </a:t>
            </a:r>
            <a:r>
              <a:rPr dirty="0" sz="2400" spc="155"/>
              <a:t>lớn</a:t>
            </a:r>
            <a:r>
              <a:rPr dirty="0" sz="2400" spc="-75"/>
              <a:t> </a:t>
            </a:r>
            <a:r>
              <a:rPr dirty="0" sz="2400" spc="55"/>
              <a:t>nhất.</a:t>
            </a:r>
            <a:r>
              <a:rPr dirty="0" sz="2400" spc="-45"/>
              <a:t> </a:t>
            </a:r>
            <a:r>
              <a:rPr dirty="0" sz="2400"/>
              <a:t>Hỏi</a:t>
            </a:r>
            <a:r>
              <a:rPr dirty="0" sz="2400" spc="-80"/>
              <a:t> </a:t>
            </a:r>
            <a:r>
              <a:rPr dirty="0" sz="2400" spc="120"/>
              <a:t>họ</a:t>
            </a:r>
            <a:r>
              <a:rPr dirty="0" sz="2400" spc="-60"/>
              <a:t> </a:t>
            </a:r>
            <a:r>
              <a:rPr dirty="0" sz="2400" spc="95"/>
              <a:t>chọn</a:t>
            </a:r>
            <a:r>
              <a:rPr dirty="0" sz="2400" spc="-65"/>
              <a:t> </a:t>
            </a:r>
            <a:r>
              <a:rPr dirty="0" sz="2400" spc="100"/>
              <a:t>mảnh</a:t>
            </a:r>
            <a:r>
              <a:rPr dirty="0" sz="2400" spc="-55"/>
              <a:t> </a:t>
            </a:r>
            <a:r>
              <a:rPr dirty="0" sz="2400" spc="70"/>
              <a:t>đất</a:t>
            </a:r>
            <a:r>
              <a:rPr dirty="0" sz="2400" spc="-55"/>
              <a:t> </a:t>
            </a:r>
            <a:r>
              <a:rPr dirty="0" sz="2400" spc="-20"/>
              <a:t>nào?</a:t>
            </a:r>
            <a:endParaRPr sz="2400"/>
          </a:p>
        </p:txBody>
      </p:sp>
      <p:grpSp>
        <p:nvGrpSpPr>
          <p:cNvPr id="8" name="object 8" descr=""/>
          <p:cNvGrpSpPr/>
          <p:nvPr/>
        </p:nvGrpSpPr>
        <p:grpSpPr>
          <a:xfrm>
            <a:off x="307593" y="2048001"/>
            <a:ext cx="11645900" cy="4536440"/>
            <a:chOff x="307593" y="2048001"/>
            <a:chExt cx="11645900" cy="4536440"/>
          </a:xfrm>
        </p:grpSpPr>
        <p:sp>
          <p:nvSpPr>
            <p:cNvPr id="9" name="object 9" descr=""/>
            <p:cNvSpPr/>
            <p:nvPr/>
          </p:nvSpPr>
          <p:spPr>
            <a:xfrm>
              <a:off x="313943" y="2054351"/>
              <a:ext cx="11633200" cy="4523740"/>
            </a:xfrm>
            <a:custGeom>
              <a:avLst/>
              <a:gdLst/>
              <a:ahLst/>
              <a:cxnLst/>
              <a:rect l="l" t="t" r="r" b="b"/>
              <a:pathLst>
                <a:path w="11633200" h="4523740">
                  <a:moveTo>
                    <a:pt x="10878820" y="0"/>
                  </a:moveTo>
                  <a:lnTo>
                    <a:pt x="753884" y="0"/>
                  </a:lnTo>
                  <a:lnTo>
                    <a:pt x="706208" y="1483"/>
                  </a:lnTo>
                  <a:lnTo>
                    <a:pt x="659319" y="5874"/>
                  </a:lnTo>
                  <a:lnTo>
                    <a:pt x="613307" y="13085"/>
                  </a:lnTo>
                  <a:lnTo>
                    <a:pt x="568259" y="23026"/>
                  </a:lnTo>
                  <a:lnTo>
                    <a:pt x="524264" y="35611"/>
                  </a:lnTo>
                  <a:lnTo>
                    <a:pt x="481410" y="50749"/>
                  </a:lnTo>
                  <a:lnTo>
                    <a:pt x="439786" y="68354"/>
                  </a:lnTo>
                  <a:lnTo>
                    <a:pt x="399480" y="88336"/>
                  </a:lnTo>
                  <a:lnTo>
                    <a:pt x="360580" y="110608"/>
                  </a:lnTo>
                  <a:lnTo>
                    <a:pt x="323175" y="135081"/>
                  </a:lnTo>
                  <a:lnTo>
                    <a:pt x="287352" y="161666"/>
                  </a:lnTo>
                  <a:lnTo>
                    <a:pt x="253200" y="190275"/>
                  </a:lnTo>
                  <a:lnTo>
                    <a:pt x="220808" y="220821"/>
                  </a:lnTo>
                  <a:lnTo>
                    <a:pt x="190264" y="253214"/>
                  </a:lnTo>
                  <a:lnTo>
                    <a:pt x="161655" y="287366"/>
                  </a:lnTo>
                  <a:lnTo>
                    <a:pt x="135071" y="323188"/>
                  </a:lnTo>
                  <a:lnTo>
                    <a:pt x="110600" y="360594"/>
                  </a:lnTo>
                  <a:lnTo>
                    <a:pt x="88329" y="399493"/>
                  </a:lnTo>
                  <a:lnTo>
                    <a:pt x="68348" y="439798"/>
                  </a:lnTo>
                  <a:lnTo>
                    <a:pt x="50745" y="481420"/>
                  </a:lnTo>
                  <a:lnTo>
                    <a:pt x="35607" y="524272"/>
                  </a:lnTo>
                  <a:lnTo>
                    <a:pt x="23024" y="568264"/>
                  </a:lnTo>
                  <a:lnTo>
                    <a:pt x="13083" y="613308"/>
                  </a:lnTo>
                  <a:lnTo>
                    <a:pt x="5873" y="659316"/>
                  </a:lnTo>
                  <a:lnTo>
                    <a:pt x="1483" y="706200"/>
                  </a:lnTo>
                  <a:lnTo>
                    <a:pt x="0" y="753872"/>
                  </a:lnTo>
                  <a:lnTo>
                    <a:pt x="0" y="3769347"/>
                  </a:lnTo>
                  <a:lnTo>
                    <a:pt x="1483" y="3817023"/>
                  </a:lnTo>
                  <a:lnTo>
                    <a:pt x="5873" y="3863912"/>
                  </a:lnTo>
                  <a:lnTo>
                    <a:pt x="13083" y="3909924"/>
                  </a:lnTo>
                  <a:lnTo>
                    <a:pt x="23024" y="3954972"/>
                  </a:lnTo>
                  <a:lnTo>
                    <a:pt x="35607" y="3998967"/>
                  </a:lnTo>
                  <a:lnTo>
                    <a:pt x="50745" y="4041821"/>
                  </a:lnTo>
                  <a:lnTo>
                    <a:pt x="68348" y="4083445"/>
                  </a:lnTo>
                  <a:lnTo>
                    <a:pt x="88329" y="4123751"/>
                  </a:lnTo>
                  <a:lnTo>
                    <a:pt x="110600" y="4162651"/>
                  </a:lnTo>
                  <a:lnTo>
                    <a:pt x="135071" y="4200056"/>
                  </a:lnTo>
                  <a:lnTo>
                    <a:pt x="161655" y="4235879"/>
                  </a:lnTo>
                  <a:lnTo>
                    <a:pt x="190264" y="4270031"/>
                  </a:lnTo>
                  <a:lnTo>
                    <a:pt x="220808" y="4302423"/>
                  </a:lnTo>
                  <a:lnTo>
                    <a:pt x="253200" y="4332967"/>
                  </a:lnTo>
                  <a:lnTo>
                    <a:pt x="287352" y="4361576"/>
                  </a:lnTo>
                  <a:lnTo>
                    <a:pt x="323175" y="4388160"/>
                  </a:lnTo>
                  <a:lnTo>
                    <a:pt x="360580" y="4412631"/>
                  </a:lnTo>
                  <a:lnTo>
                    <a:pt x="399480" y="4434902"/>
                  </a:lnTo>
                  <a:lnTo>
                    <a:pt x="439786" y="4454883"/>
                  </a:lnTo>
                  <a:lnTo>
                    <a:pt x="481410" y="4472486"/>
                  </a:lnTo>
                  <a:lnTo>
                    <a:pt x="524264" y="4487624"/>
                  </a:lnTo>
                  <a:lnTo>
                    <a:pt x="568259" y="4500207"/>
                  </a:lnTo>
                  <a:lnTo>
                    <a:pt x="613307" y="4510148"/>
                  </a:lnTo>
                  <a:lnTo>
                    <a:pt x="659319" y="4517358"/>
                  </a:lnTo>
                  <a:lnTo>
                    <a:pt x="706208" y="4521748"/>
                  </a:lnTo>
                  <a:lnTo>
                    <a:pt x="753884" y="4523232"/>
                  </a:lnTo>
                  <a:lnTo>
                    <a:pt x="10878820" y="4523232"/>
                  </a:lnTo>
                  <a:lnTo>
                    <a:pt x="10926491" y="4521748"/>
                  </a:lnTo>
                  <a:lnTo>
                    <a:pt x="10973375" y="4517358"/>
                  </a:lnTo>
                  <a:lnTo>
                    <a:pt x="11019383" y="4510148"/>
                  </a:lnTo>
                  <a:lnTo>
                    <a:pt x="11064427" y="4500207"/>
                  </a:lnTo>
                  <a:lnTo>
                    <a:pt x="11108419" y="4487624"/>
                  </a:lnTo>
                  <a:lnTo>
                    <a:pt x="11151271" y="4472486"/>
                  </a:lnTo>
                  <a:lnTo>
                    <a:pt x="11192893" y="4454883"/>
                  </a:lnTo>
                  <a:lnTo>
                    <a:pt x="11233198" y="4434902"/>
                  </a:lnTo>
                  <a:lnTo>
                    <a:pt x="11272097" y="4412631"/>
                  </a:lnTo>
                  <a:lnTo>
                    <a:pt x="11309503" y="4388160"/>
                  </a:lnTo>
                  <a:lnTo>
                    <a:pt x="11345325" y="4361576"/>
                  </a:lnTo>
                  <a:lnTo>
                    <a:pt x="11379477" y="4332967"/>
                  </a:lnTo>
                  <a:lnTo>
                    <a:pt x="11411870" y="4302423"/>
                  </a:lnTo>
                  <a:lnTo>
                    <a:pt x="11442416" y="4270031"/>
                  </a:lnTo>
                  <a:lnTo>
                    <a:pt x="11471025" y="4235879"/>
                  </a:lnTo>
                  <a:lnTo>
                    <a:pt x="11497610" y="4200056"/>
                  </a:lnTo>
                  <a:lnTo>
                    <a:pt x="11522083" y="4162651"/>
                  </a:lnTo>
                  <a:lnTo>
                    <a:pt x="11544355" y="4123751"/>
                  </a:lnTo>
                  <a:lnTo>
                    <a:pt x="11564337" y="4083445"/>
                  </a:lnTo>
                  <a:lnTo>
                    <a:pt x="11581942" y="4041821"/>
                  </a:lnTo>
                  <a:lnTo>
                    <a:pt x="11597080" y="3998967"/>
                  </a:lnTo>
                  <a:lnTo>
                    <a:pt x="11609665" y="3954972"/>
                  </a:lnTo>
                  <a:lnTo>
                    <a:pt x="11619606" y="3909924"/>
                  </a:lnTo>
                  <a:lnTo>
                    <a:pt x="11626817" y="3863912"/>
                  </a:lnTo>
                  <a:lnTo>
                    <a:pt x="11631208" y="3817023"/>
                  </a:lnTo>
                  <a:lnTo>
                    <a:pt x="11632691" y="3769347"/>
                  </a:lnTo>
                  <a:lnTo>
                    <a:pt x="11632691" y="753872"/>
                  </a:lnTo>
                  <a:lnTo>
                    <a:pt x="11631208" y="706200"/>
                  </a:lnTo>
                  <a:lnTo>
                    <a:pt x="11626817" y="659316"/>
                  </a:lnTo>
                  <a:lnTo>
                    <a:pt x="11619606" y="613308"/>
                  </a:lnTo>
                  <a:lnTo>
                    <a:pt x="11609665" y="568264"/>
                  </a:lnTo>
                  <a:lnTo>
                    <a:pt x="11597080" y="524272"/>
                  </a:lnTo>
                  <a:lnTo>
                    <a:pt x="11581942" y="481420"/>
                  </a:lnTo>
                  <a:lnTo>
                    <a:pt x="11564337" y="439798"/>
                  </a:lnTo>
                  <a:lnTo>
                    <a:pt x="11544355" y="399493"/>
                  </a:lnTo>
                  <a:lnTo>
                    <a:pt x="11522083" y="360594"/>
                  </a:lnTo>
                  <a:lnTo>
                    <a:pt x="11497610" y="323188"/>
                  </a:lnTo>
                  <a:lnTo>
                    <a:pt x="11471025" y="287366"/>
                  </a:lnTo>
                  <a:lnTo>
                    <a:pt x="11442416" y="253214"/>
                  </a:lnTo>
                  <a:lnTo>
                    <a:pt x="11411870" y="220821"/>
                  </a:lnTo>
                  <a:lnTo>
                    <a:pt x="11379477" y="190275"/>
                  </a:lnTo>
                  <a:lnTo>
                    <a:pt x="11345325" y="161666"/>
                  </a:lnTo>
                  <a:lnTo>
                    <a:pt x="11309503" y="135081"/>
                  </a:lnTo>
                  <a:lnTo>
                    <a:pt x="11272097" y="110608"/>
                  </a:lnTo>
                  <a:lnTo>
                    <a:pt x="11233198" y="88336"/>
                  </a:lnTo>
                  <a:lnTo>
                    <a:pt x="11192893" y="68354"/>
                  </a:lnTo>
                  <a:lnTo>
                    <a:pt x="11151271" y="50749"/>
                  </a:lnTo>
                  <a:lnTo>
                    <a:pt x="11108419" y="35611"/>
                  </a:lnTo>
                  <a:lnTo>
                    <a:pt x="11064427" y="23026"/>
                  </a:lnTo>
                  <a:lnTo>
                    <a:pt x="11019383" y="13085"/>
                  </a:lnTo>
                  <a:lnTo>
                    <a:pt x="10973375" y="5874"/>
                  </a:lnTo>
                  <a:lnTo>
                    <a:pt x="10926491" y="1483"/>
                  </a:lnTo>
                  <a:lnTo>
                    <a:pt x="108788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313943" y="2054351"/>
              <a:ext cx="11633200" cy="4523740"/>
            </a:xfrm>
            <a:custGeom>
              <a:avLst/>
              <a:gdLst/>
              <a:ahLst/>
              <a:cxnLst/>
              <a:rect l="l" t="t" r="r" b="b"/>
              <a:pathLst>
                <a:path w="11633200" h="4523740">
                  <a:moveTo>
                    <a:pt x="0" y="753872"/>
                  </a:moveTo>
                  <a:lnTo>
                    <a:pt x="1483" y="706200"/>
                  </a:lnTo>
                  <a:lnTo>
                    <a:pt x="5873" y="659316"/>
                  </a:lnTo>
                  <a:lnTo>
                    <a:pt x="13083" y="613308"/>
                  </a:lnTo>
                  <a:lnTo>
                    <a:pt x="23024" y="568264"/>
                  </a:lnTo>
                  <a:lnTo>
                    <a:pt x="35607" y="524272"/>
                  </a:lnTo>
                  <a:lnTo>
                    <a:pt x="50745" y="481420"/>
                  </a:lnTo>
                  <a:lnTo>
                    <a:pt x="68348" y="439798"/>
                  </a:lnTo>
                  <a:lnTo>
                    <a:pt x="88329" y="399493"/>
                  </a:lnTo>
                  <a:lnTo>
                    <a:pt x="110600" y="360594"/>
                  </a:lnTo>
                  <a:lnTo>
                    <a:pt x="135071" y="323188"/>
                  </a:lnTo>
                  <a:lnTo>
                    <a:pt x="161655" y="287366"/>
                  </a:lnTo>
                  <a:lnTo>
                    <a:pt x="190264" y="253214"/>
                  </a:lnTo>
                  <a:lnTo>
                    <a:pt x="220808" y="220821"/>
                  </a:lnTo>
                  <a:lnTo>
                    <a:pt x="253200" y="190275"/>
                  </a:lnTo>
                  <a:lnTo>
                    <a:pt x="287352" y="161666"/>
                  </a:lnTo>
                  <a:lnTo>
                    <a:pt x="323175" y="135081"/>
                  </a:lnTo>
                  <a:lnTo>
                    <a:pt x="360580" y="110608"/>
                  </a:lnTo>
                  <a:lnTo>
                    <a:pt x="399480" y="88336"/>
                  </a:lnTo>
                  <a:lnTo>
                    <a:pt x="439786" y="68354"/>
                  </a:lnTo>
                  <a:lnTo>
                    <a:pt x="481410" y="50749"/>
                  </a:lnTo>
                  <a:lnTo>
                    <a:pt x="524264" y="35611"/>
                  </a:lnTo>
                  <a:lnTo>
                    <a:pt x="568259" y="23026"/>
                  </a:lnTo>
                  <a:lnTo>
                    <a:pt x="613307" y="13085"/>
                  </a:lnTo>
                  <a:lnTo>
                    <a:pt x="659319" y="5874"/>
                  </a:lnTo>
                  <a:lnTo>
                    <a:pt x="706208" y="1483"/>
                  </a:lnTo>
                  <a:lnTo>
                    <a:pt x="753884" y="0"/>
                  </a:lnTo>
                  <a:lnTo>
                    <a:pt x="10878820" y="0"/>
                  </a:lnTo>
                  <a:lnTo>
                    <a:pt x="10926491" y="1483"/>
                  </a:lnTo>
                  <a:lnTo>
                    <a:pt x="10973375" y="5874"/>
                  </a:lnTo>
                  <a:lnTo>
                    <a:pt x="11019383" y="13085"/>
                  </a:lnTo>
                  <a:lnTo>
                    <a:pt x="11064427" y="23026"/>
                  </a:lnTo>
                  <a:lnTo>
                    <a:pt x="11108419" y="35611"/>
                  </a:lnTo>
                  <a:lnTo>
                    <a:pt x="11151271" y="50749"/>
                  </a:lnTo>
                  <a:lnTo>
                    <a:pt x="11192893" y="68354"/>
                  </a:lnTo>
                  <a:lnTo>
                    <a:pt x="11233198" y="88336"/>
                  </a:lnTo>
                  <a:lnTo>
                    <a:pt x="11272097" y="110608"/>
                  </a:lnTo>
                  <a:lnTo>
                    <a:pt x="11309503" y="135081"/>
                  </a:lnTo>
                  <a:lnTo>
                    <a:pt x="11345325" y="161666"/>
                  </a:lnTo>
                  <a:lnTo>
                    <a:pt x="11379477" y="190275"/>
                  </a:lnTo>
                  <a:lnTo>
                    <a:pt x="11411870" y="220821"/>
                  </a:lnTo>
                  <a:lnTo>
                    <a:pt x="11442416" y="253214"/>
                  </a:lnTo>
                  <a:lnTo>
                    <a:pt x="11471025" y="287366"/>
                  </a:lnTo>
                  <a:lnTo>
                    <a:pt x="11497610" y="323188"/>
                  </a:lnTo>
                  <a:lnTo>
                    <a:pt x="11522083" y="360594"/>
                  </a:lnTo>
                  <a:lnTo>
                    <a:pt x="11544355" y="399493"/>
                  </a:lnTo>
                  <a:lnTo>
                    <a:pt x="11564337" y="439798"/>
                  </a:lnTo>
                  <a:lnTo>
                    <a:pt x="11581942" y="481420"/>
                  </a:lnTo>
                  <a:lnTo>
                    <a:pt x="11597080" y="524272"/>
                  </a:lnTo>
                  <a:lnTo>
                    <a:pt x="11609665" y="568264"/>
                  </a:lnTo>
                  <a:lnTo>
                    <a:pt x="11619606" y="613308"/>
                  </a:lnTo>
                  <a:lnTo>
                    <a:pt x="11626817" y="659316"/>
                  </a:lnTo>
                  <a:lnTo>
                    <a:pt x="11631208" y="706200"/>
                  </a:lnTo>
                  <a:lnTo>
                    <a:pt x="11632691" y="753872"/>
                  </a:lnTo>
                  <a:lnTo>
                    <a:pt x="11632691" y="3769347"/>
                  </a:lnTo>
                  <a:lnTo>
                    <a:pt x="11631208" y="3817023"/>
                  </a:lnTo>
                  <a:lnTo>
                    <a:pt x="11626817" y="3863912"/>
                  </a:lnTo>
                  <a:lnTo>
                    <a:pt x="11619606" y="3909924"/>
                  </a:lnTo>
                  <a:lnTo>
                    <a:pt x="11609665" y="3954972"/>
                  </a:lnTo>
                  <a:lnTo>
                    <a:pt x="11597080" y="3998967"/>
                  </a:lnTo>
                  <a:lnTo>
                    <a:pt x="11581942" y="4041821"/>
                  </a:lnTo>
                  <a:lnTo>
                    <a:pt x="11564337" y="4083445"/>
                  </a:lnTo>
                  <a:lnTo>
                    <a:pt x="11544355" y="4123751"/>
                  </a:lnTo>
                  <a:lnTo>
                    <a:pt x="11522083" y="4162651"/>
                  </a:lnTo>
                  <a:lnTo>
                    <a:pt x="11497610" y="4200056"/>
                  </a:lnTo>
                  <a:lnTo>
                    <a:pt x="11471025" y="4235879"/>
                  </a:lnTo>
                  <a:lnTo>
                    <a:pt x="11442416" y="4270031"/>
                  </a:lnTo>
                  <a:lnTo>
                    <a:pt x="11411870" y="4302423"/>
                  </a:lnTo>
                  <a:lnTo>
                    <a:pt x="11379477" y="4332967"/>
                  </a:lnTo>
                  <a:lnTo>
                    <a:pt x="11345325" y="4361576"/>
                  </a:lnTo>
                  <a:lnTo>
                    <a:pt x="11309503" y="4388160"/>
                  </a:lnTo>
                  <a:lnTo>
                    <a:pt x="11272097" y="4412631"/>
                  </a:lnTo>
                  <a:lnTo>
                    <a:pt x="11233198" y="4434902"/>
                  </a:lnTo>
                  <a:lnTo>
                    <a:pt x="11192893" y="4454883"/>
                  </a:lnTo>
                  <a:lnTo>
                    <a:pt x="11151271" y="4472486"/>
                  </a:lnTo>
                  <a:lnTo>
                    <a:pt x="11108419" y="4487624"/>
                  </a:lnTo>
                  <a:lnTo>
                    <a:pt x="11064427" y="4500207"/>
                  </a:lnTo>
                  <a:lnTo>
                    <a:pt x="11019383" y="4510148"/>
                  </a:lnTo>
                  <a:lnTo>
                    <a:pt x="10973375" y="4517358"/>
                  </a:lnTo>
                  <a:lnTo>
                    <a:pt x="10926491" y="4521748"/>
                  </a:lnTo>
                  <a:lnTo>
                    <a:pt x="10878820" y="4523232"/>
                  </a:lnTo>
                  <a:lnTo>
                    <a:pt x="753884" y="4523232"/>
                  </a:lnTo>
                  <a:lnTo>
                    <a:pt x="706208" y="4521748"/>
                  </a:lnTo>
                  <a:lnTo>
                    <a:pt x="659319" y="4517358"/>
                  </a:lnTo>
                  <a:lnTo>
                    <a:pt x="613307" y="4510148"/>
                  </a:lnTo>
                  <a:lnTo>
                    <a:pt x="568259" y="4500207"/>
                  </a:lnTo>
                  <a:lnTo>
                    <a:pt x="524264" y="4487624"/>
                  </a:lnTo>
                  <a:lnTo>
                    <a:pt x="481410" y="4472486"/>
                  </a:lnTo>
                  <a:lnTo>
                    <a:pt x="439786" y="4454883"/>
                  </a:lnTo>
                  <a:lnTo>
                    <a:pt x="399480" y="4434902"/>
                  </a:lnTo>
                  <a:lnTo>
                    <a:pt x="360580" y="4412631"/>
                  </a:lnTo>
                  <a:lnTo>
                    <a:pt x="323175" y="4388160"/>
                  </a:lnTo>
                  <a:lnTo>
                    <a:pt x="287352" y="4361576"/>
                  </a:lnTo>
                  <a:lnTo>
                    <a:pt x="253200" y="4332967"/>
                  </a:lnTo>
                  <a:lnTo>
                    <a:pt x="220808" y="4302423"/>
                  </a:lnTo>
                  <a:lnTo>
                    <a:pt x="190264" y="4270031"/>
                  </a:lnTo>
                  <a:lnTo>
                    <a:pt x="161655" y="4235879"/>
                  </a:lnTo>
                  <a:lnTo>
                    <a:pt x="135071" y="4200056"/>
                  </a:lnTo>
                  <a:lnTo>
                    <a:pt x="110600" y="4162651"/>
                  </a:lnTo>
                  <a:lnTo>
                    <a:pt x="88329" y="4123751"/>
                  </a:lnTo>
                  <a:lnTo>
                    <a:pt x="68348" y="4083445"/>
                  </a:lnTo>
                  <a:lnTo>
                    <a:pt x="50745" y="4041821"/>
                  </a:lnTo>
                  <a:lnTo>
                    <a:pt x="35607" y="3998967"/>
                  </a:lnTo>
                  <a:lnTo>
                    <a:pt x="23024" y="3954972"/>
                  </a:lnTo>
                  <a:lnTo>
                    <a:pt x="13083" y="3909924"/>
                  </a:lnTo>
                  <a:lnTo>
                    <a:pt x="5873" y="3863912"/>
                  </a:lnTo>
                  <a:lnTo>
                    <a:pt x="1483" y="3817023"/>
                  </a:lnTo>
                  <a:lnTo>
                    <a:pt x="0" y="3769347"/>
                  </a:lnTo>
                  <a:lnTo>
                    <a:pt x="0" y="753872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5424" y="2534411"/>
              <a:ext cx="10731500" cy="24892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4196" y="1677920"/>
            <a:ext cx="9081770" cy="5055235"/>
            <a:chOff x="44196" y="1677920"/>
            <a:chExt cx="9081770" cy="505523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96" y="1677920"/>
              <a:ext cx="9081516" cy="5055108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163067" y="1741932"/>
              <a:ext cx="8903335" cy="4876800"/>
            </a:xfrm>
            <a:custGeom>
              <a:avLst/>
              <a:gdLst/>
              <a:ahLst/>
              <a:cxnLst/>
              <a:rect l="l" t="t" r="r" b="b"/>
              <a:pathLst>
                <a:path w="8903335" h="4876800">
                  <a:moveTo>
                    <a:pt x="8903208" y="0"/>
                  </a:moveTo>
                  <a:lnTo>
                    <a:pt x="0" y="0"/>
                  </a:lnTo>
                  <a:lnTo>
                    <a:pt x="0" y="4876800"/>
                  </a:lnTo>
                  <a:lnTo>
                    <a:pt x="8903208" y="4876800"/>
                  </a:lnTo>
                  <a:lnTo>
                    <a:pt x="8903208" y="0"/>
                  </a:lnTo>
                  <a:close/>
                </a:path>
              </a:pathLst>
            </a:custGeom>
            <a:solidFill>
              <a:srgbClr val="FFFFFF">
                <a:alpha val="8313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3067" y="1741932"/>
              <a:ext cx="8903335" cy="4876800"/>
            </a:xfrm>
            <a:custGeom>
              <a:avLst/>
              <a:gdLst/>
              <a:ahLst/>
              <a:cxnLst/>
              <a:rect l="l" t="t" r="r" b="b"/>
              <a:pathLst>
                <a:path w="8903335" h="4876800">
                  <a:moveTo>
                    <a:pt x="0" y="4876800"/>
                  </a:moveTo>
                  <a:lnTo>
                    <a:pt x="8903208" y="4876800"/>
                  </a:lnTo>
                  <a:lnTo>
                    <a:pt x="8903208" y="0"/>
                  </a:lnTo>
                  <a:lnTo>
                    <a:pt x="0" y="0"/>
                  </a:lnTo>
                  <a:lnTo>
                    <a:pt x="0" y="4876800"/>
                  </a:lnTo>
                  <a:close/>
                </a:path>
              </a:pathLst>
            </a:custGeom>
            <a:ln w="76200">
              <a:solidFill>
                <a:srgbClr val="41709C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187528" y="0"/>
            <a:ext cx="12004675" cy="1742439"/>
            <a:chOff x="187528" y="0"/>
            <a:chExt cx="12004675" cy="1742439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6595" y="329184"/>
              <a:ext cx="10979658" cy="129616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528" y="511683"/>
              <a:ext cx="1098854" cy="110180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355" y="0"/>
              <a:ext cx="1140244" cy="10190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9419" y="188976"/>
              <a:ext cx="1592579" cy="1552956"/>
            </a:xfrm>
            <a:prstGeom prst="rect">
              <a:avLst/>
            </a:prstGeom>
          </p:spPr>
        </p:pic>
      </p:grp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14459" y="4219954"/>
            <a:ext cx="2313431" cy="2598418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5334000" cy="911351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299704" y="492251"/>
            <a:ext cx="3892296" cy="476250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11172190" y="38176"/>
            <a:ext cx="93408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 b="1">
                <a:latin typeface="Verdana"/>
                <a:cs typeface="Verdana"/>
              </a:rPr>
              <a:t>KTUTS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8299704" y="0"/>
            <a:ext cx="3892550" cy="5255260"/>
            <a:chOff x="8299704" y="0"/>
            <a:chExt cx="3892550" cy="5255260"/>
          </a:xfrm>
        </p:grpSpPr>
        <p:pic>
          <p:nvPicPr>
            <p:cNvPr id="17" name="object 1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1356" y="0"/>
              <a:ext cx="1140244" cy="1019048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9420" y="188976"/>
              <a:ext cx="1592579" cy="1552956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9704" y="492251"/>
              <a:ext cx="3892296" cy="4762500"/>
            </a:xfrm>
            <a:prstGeom prst="rect">
              <a:avLst/>
            </a:prstGeom>
          </p:spPr>
        </p:pic>
      </p:grpSp>
      <p:grpSp>
        <p:nvGrpSpPr>
          <p:cNvPr id="20" name="object 20" descr=""/>
          <p:cNvGrpSpPr/>
          <p:nvPr/>
        </p:nvGrpSpPr>
        <p:grpSpPr>
          <a:xfrm>
            <a:off x="0" y="0"/>
            <a:ext cx="5334000" cy="1902460"/>
            <a:chOff x="0" y="0"/>
            <a:chExt cx="5334000" cy="1902460"/>
          </a:xfrm>
        </p:grpSpPr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528" y="511683"/>
              <a:ext cx="1098854" cy="1101801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5334000" cy="911351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0455" y="0"/>
              <a:ext cx="2299716" cy="1901952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711708" y="2329151"/>
            <a:ext cx="7681595" cy="2952115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494665" indent="-456565">
              <a:lnSpc>
                <a:spcPct val="100000"/>
              </a:lnSpc>
              <a:spcBef>
                <a:spcPts val="865"/>
              </a:spcBef>
              <a:buFont typeface="Trebuchet MS"/>
              <a:buChar char="•"/>
              <a:tabLst>
                <a:tab pos="494665" algn="l"/>
              </a:tabLst>
            </a:pPr>
            <a:r>
              <a:rPr dirty="0" sz="3200" spc="110" b="1">
                <a:solidFill>
                  <a:srgbClr val="FF0000"/>
                </a:solidFill>
                <a:latin typeface="Times New Roman"/>
                <a:cs typeface="Times New Roman"/>
              </a:rPr>
              <a:t>Diện</a:t>
            </a:r>
            <a:r>
              <a:rPr dirty="0" sz="3200" spc="-10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00" b="1">
                <a:solidFill>
                  <a:srgbClr val="FF0000"/>
                </a:solidFill>
                <a:latin typeface="Times New Roman"/>
                <a:cs typeface="Times New Roman"/>
              </a:rPr>
              <a:t>tích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35" b="1">
                <a:solidFill>
                  <a:srgbClr val="FF0000"/>
                </a:solidFill>
                <a:latin typeface="Times New Roman"/>
                <a:cs typeface="Times New Roman"/>
              </a:rPr>
              <a:t>mảnh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14" b="1">
                <a:solidFill>
                  <a:srgbClr val="FF0000"/>
                </a:solidFill>
                <a:latin typeface="Times New Roman"/>
                <a:cs typeface="Times New Roman"/>
              </a:rPr>
              <a:t>đất</a:t>
            </a:r>
            <a:r>
              <a:rPr dirty="0" sz="3200" spc="-1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210" b="1">
                <a:solidFill>
                  <a:srgbClr val="FF0000"/>
                </a:solidFill>
                <a:latin typeface="Times New Roman"/>
                <a:cs typeface="Times New Roman"/>
              </a:rPr>
              <a:t>A:</a:t>
            </a:r>
            <a:r>
              <a:rPr dirty="0" sz="3200" spc="-1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7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50" b="1">
                <a:solidFill>
                  <a:srgbClr val="FF0000"/>
                </a:solidFill>
                <a:latin typeface="Times New Roman"/>
                <a:cs typeface="Times New Roman"/>
              </a:rPr>
              <a:t>×</a:t>
            </a:r>
            <a:r>
              <a:rPr dirty="0" sz="3200" spc="-8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3</a:t>
            </a:r>
            <a:r>
              <a:rPr dirty="0" sz="3200" spc="-1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50" b="1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21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45" b="1">
                <a:solidFill>
                  <a:srgbClr val="FF0000"/>
                </a:solidFill>
                <a:latin typeface="Times New Roman"/>
                <a:cs typeface="Times New Roman"/>
              </a:rPr>
              <a:t>km</a:t>
            </a:r>
            <a:r>
              <a:rPr dirty="0" baseline="25132" sz="3150" spc="217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25132" sz="3150">
              <a:latin typeface="Times New Roman"/>
              <a:cs typeface="Times New Roman"/>
            </a:endParaRPr>
          </a:p>
          <a:p>
            <a:pPr marL="494665" indent="-456565">
              <a:lnSpc>
                <a:spcPct val="100000"/>
              </a:lnSpc>
              <a:spcBef>
                <a:spcPts val="765"/>
              </a:spcBef>
              <a:buFont typeface="Trebuchet MS"/>
              <a:buChar char="•"/>
              <a:tabLst>
                <a:tab pos="494665" algn="l"/>
              </a:tabLst>
            </a:pPr>
            <a:r>
              <a:rPr dirty="0" sz="3200" spc="110" b="1">
                <a:solidFill>
                  <a:srgbClr val="FF0000"/>
                </a:solidFill>
                <a:latin typeface="Times New Roman"/>
                <a:cs typeface="Times New Roman"/>
              </a:rPr>
              <a:t>Diện</a:t>
            </a:r>
            <a:r>
              <a:rPr dirty="0" sz="3200" spc="-11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00" b="1">
                <a:solidFill>
                  <a:srgbClr val="FF0000"/>
                </a:solidFill>
                <a:latin typeface="Times New Roman"/>
                <a:cs typeface="Times New Roman"/>
              </a:rPr>
              <a:t>tích</a:t>
            </a:r>
            <a:r>
              <a:rPr dirty="0" sz="32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35" b="1">
                <a:solidFill>
                  <a:srgbClr val="FF0000"/>
                </a:solidFill>
                <a:latin typeface="Times New Roman"/>
                <a:cs typeface="Times New Roman"/>
              </a:rPr>
              <a:t>mảnh</a:t>
            </a:r>
            <a:r>
              <a:rPr dirty="0" sz="32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14" b="1">
                <a:solidFill>
                  <a:srgbClr val="FF0000"/>
                </a:solidFill>
                <a:latin typeface="Times New Roman"/>
                <a:cs typeface="Times New Roman"/>
              </a:rPr>
              <a:t>đất</a:t>
            </a:r>
            <a:r>
              <a:rPr dirty="0" sz="3200" spc="-1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125" b="1">
                <a:solidFill>
                  <a:srgbClr val="FF0000"/>
                </a:solidFill>
                <a:latin typeface="Times New Roman"/>
                <a:cs typeface="Times New Roman"/>
              </a:rPr>
              <a:t>B:</a:t>
            </a:r>
            <a:r>
              <a:rPr dirty="0" sz="3200" spc="-1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dirty="0" sz="32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70" b="1">
                <a:solidFill>
                  <a:srgbClr val="FF0000"/>
                </a:solidFill>
                <a:latin typeface="Times New Roman"/>
                <a:cs typeface="Times New Roman"/>
              </a:rPr>
              <a:t>×</a:t>
            </a:r>
            <a:r>
              <a:rPr dirty="0" sz="32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5</a:t>
            </a:r>
            <a:r>
              <a:rPr dirty="0" sz="3200" spc="-10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70" b="1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dirty="0" sz="32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25</a:t>
            </a:r>
            <a:r>
              <a:rPr dirty="0" sz="32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45" b="1">
                <a:solidFill>
                  <a:srgbClr val="FF0000"/>
                </a:solidFill>
                <a:latin typeface="Times New Roman"/>
                <a:cs typeface="Times New Roman"/>
              </a:rPr>
              <a:t>km</a:t>
            </a:r>
            <a:r>
              <a:rPr dirty="0" baseline="25132" sz="3150" spc="217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25132" sz="3150">
              <a:latin typeface="Times New Roman"/>
              <a:cs typeface="Times New Roman"/>
            </a:endParaRPr>
          </a:p>
          <a:p>
            <a:pPr marL="494665" indent="-456565">
              <a:lnSpc>
                <a:spcPct val="100000"/>
              </a:lnSpc>
              <a:spcBef>
                <a:spcPts val="770"/>
              </a:spcBef>
              <a:buFont typeface="Trebuchet MS"/>
              <a:buChar char="•"/>
              <a:tabLst>
                <a:tab pos="494665" algn="l"/>
              </a:tabLst>
            </a:pPr>
            <a:r>
              <a:rPr dirty="0" sz="3200" spc="110" b="1">
                <a:solidFill>
                  <a:srgbClr val="FF0000"/>
                </a:solidFill>
                <a:latin typeface="Times New Roman"/>
                <a:cs typeface="Times New Roman"/>
              </a:rPr>
              <a:t>Diện</a:t>
            </a:r>
            <a:r>
              <a:rPr dirty="0" sz="3200" spc="-10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00" b="1">
                <a:solidFill>
                  <a:srgbClr val="FF0000"/>
                </a:solidFill>
                <a:latin typeface="Times New Roman"/>
                <a:cs typeface="Times New Roman"/>
              </a:rPr>
              <a:t>tích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35" b="1">
                <a:solidFill>
                  <a:srgbClr val="FF0000"/>
                </a:solidFill>
                <a:latin typeface="Times New Roman"/>
                <a:cs typeface="Times New Roman"/>
              </a:rPr>
              <a:t>mảnh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14" b="1">
                <a:solidFill>
                  <a:srgbClr val="FF0000"/>
                </a:solidFill>
                <a:latin typeface="Times New Roman"/>
                <a:cs typeface="Times New Roman"/>
              </a:rPr>
              <a:t>đất</a:t>
            </a:r>
            <a:r>
              <a:rPr dirty="0" sz="32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490" b="1">
                <a:solidFill>
                  <a:srgbClr val="FF0000"/>
                </a:solidFill>
                <a:latin typeface="Times New Roman"/>
                <a:cs typeface="Times New Roman"/>
              </a:rPr>
              <a:t>C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là:</a:t>
            </a:r>
            <a:r>
              <a:rPr dirty="0" sz="3200" spc="-1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6</a:t>
            </a:r>
            <a:r>
              <a:rPr dirty="0" sz="3200" spc="-8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50" b="1">
                <a:solidFill>
                  <a:srgbClr val="FF0000"/>
                </a:solidFill>
                <a:latin typeface="Times New Roman"/>
                <a:cs typeface="Times New Roman"/>
              </a:rPr>
              <a:t>×</a:t>
            </a:r>
            <a:r>
              <a:rPr dirty="0" sz="3200" spc="-1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4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50" b="1">
                <a:solidFill>
                  <a:srgbClr val="FF0000"/>
                </a:solidFill>
                <a:latin typeface="Times New Roman"/>
                <a:cs typeface="Times New Roman"/>
              </a:rPr>
              <a:t>=</a:t>
            </a:r>
            <a:r>
              <a:rPr dirty="0" sz="3200" spc="-8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24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45" b="1">
                <a:solidFill>
                  <a:srgbClr val="FF0000"/>
                </a:solidFill>
                <a:latin typeface="Times New Roman"/>
                <a:cs typeface="Times New Roman"/>
              </a:rPr>
              <a:t>km</a:t>
            </a:r>
            <a:r>
              <a:rPr dirty="0" baseline="25132" sz="3150" spc="217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25132" sz="3150">
              <a:latin typeface="Times New Roman"/>
              <a:cs typeface="Times New Roman"/>
            </a:endParaRPr>
          </a:p>
          <a:p>
            <a:pPr marL="494665" indent="-456565">
              <a:lnSpc>
                <a:spcPct val="100000"/>
              </a:lnSpc>
              <a:spcBef>
                <a:spcPts val="770"/>
              </a:spcBef>
              <a:buFont typeface="Trebuchet MS"/>
              <a:buChar char="•"/>
              <a:tabLst>
                <a:tab pos="494665" algn="l"/>
              </a:tabLst>
            </a:pPr>
            <a:r>
              <a:rPr dirty="0" sz="3200" b="1">
                <a:solidFill>
                  <a:srgbClr val="FF0000"/>
                </a:solidFill>
                <a:latin typeface="Times New Roman"/>
                <a:cs typeface="Times New Roman"/>
              </a:rPr>
              <a:t>So</a:t>
            </a:r>
            <a:r>
              <a:rPr dirty="0" sz="32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80" b="1">
                <a:solidFill>
                  <a:srgbClr val="FF0000"/>
                </a:solidFill>
                <a:latin typeface="Times New Roman"/>
                <a:cs typeface="Times New Roman"/>
              </a:rPr>
              <a:t>sánh:</a:t>
            </a:r>
            <a:r>
              <a:rPr dirty="0" sz="3200" spc="-7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21</a:t>
            </a:r>
            <a:r>
              <a:rPr dirty="0" sz="32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70" b="1">
                <a:solidFill>
                  <a:srgbClr val="FF0000"/>
                </a:solidFill>
                <a:latin typeface="Times New Roman"/>
                <a:cs typeface="Times New Roman"/>
              </a:rPr>
              <a:t>km</a:t>
            </a:r>
            <a:r>
              <a:rPr dirty="0" baseline="25132" sz="3150" spc="254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baseline="25132" sz="3150" spc="-82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50" b="1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dirty="0" sz="32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24</a:t>
            </a:r>
            <a:r>
              <a:rPr dirty="0" sz="32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70" b="1">
                <a:solidFill>
                  <a:srgbClr val="FF0000"/>
                </a:solidFill>
                <a:latin typeface="Times New Roman"/>
                <a:cs typeface="Times New Roman"/>
              </a:rPr>
              <a:t>km</a:t>
            </a:r>
            <a:r>
              <a:rPr dirty="0" baseline="25132" sz="3150" spc="254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r>
              <a:rPr dirty="0" baseline="25132" sz="3150" spc="-67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50" b="1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dirty="0" sz="3200" spc="-9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85" b="1">
                <a:solidFill>
                  <a:srgbClr val="FF0000"/>
                </a:solidFill>
                <a:latin typeface="Times New Roman"/>
                <a:cs typeface="Times New Roman"/>
              </a:rPr>
              <a:t>25</a:t>
            </a:r>
            <a:r>
              <a:rPr dirty="0" sz="32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45" b="1">
                <a:solidFill>
                  <a:srgbClr val="FF0000"/>
                </a:solidFill>
                <a:latin typeface="Times New Roman"/>
                <a:cs typeface="Times New Roman"/>
              </a:rPr>
              <a:t>km</a:t>
            </a:r>
            <a:r>
              <a:rPr dirty="0" baseline="25132" sz="3150" spc="217" b="1">
                <a:solidFill>
                  <a:srgbClr val="FF0000"/>
                </a:solidFill>
                <a:latin typeface="Times New Roman"/>
                <a:cs typeface="Times New Roman"/>
              </a:rPr>
              <a:t>2</a:t>
            </a:r>
            <a:endParaRPr baseline="25132" sz="3150">
              <a:latin typeface="Times New Roman"/>
              <a:cs typeface="Times New Roman"/>
            </a:endParaRPr>
          </a:p>
          <a:p>
            <a:pPr marL="494665" indent="-456565">
              <a:lnSpc>
                <a:spcPct val="100000"/>
              </a:lnSpc>
              <a:spcBef>
                <a:spcPts val="770"/>
              </a:spcBef>
              <a:buFont typeface="Trebuchet MS"/>
              <a:buChar char="•"/>
              <a:tabLst>
                <a:tab pos="494665" algn="l"/>
              </a:tabLst>
            </a:pPr>
            <a:r>
              <a:rPr dirty="0" sz="3200" spc="-105" b="1">
                <a:solidFill>
                  <a:srgbClr val="FF0000"/>
                </a:solidFill>
                <a:latin typeface="Times New Roman"/>
                <a:cs typeface="Times New Roman"/>
              </a:rPr>
              <a:t>Vậy</a:t>
            </a:r>
            <a:r>
              <a:rPr dirty="0" sz="3200" spc="-11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85" b="1">
                <a:solidFill>
                  <a:srgbClr val="FF0000"/>
                </a:solidFill>
                <a:latin typeface="Times New Roman"/>
                <a:cs typeface="Times New Roman"/>
              </a:rPr>
              <a:t>các</a:t>
            </a:r>
            <a:r>
              <a:rPr dirty="0" sz="3200" spc="-10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14" b="1">
                <a:solidFill>
                  <a:srgbClr val="FF0000"/>
                </a:solidFill>
                <a:latin typeface="Times New Roman"/>
                <a:cs typeface="Times New Roman"/>
              </a:rPr>
              <a:t>kĩ</a:t>
            </a:r>
            <a:r>
              <a:rPr dirty="0" sz="32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270" b="1">
                <a:solidFill>
                  <a:srgbClr val="FF0000"/>
                </a:solidFill>
                <a:latin typeface="Times New Roman"/>
                <a:cs typeface="Times New Roman"/>
              </a:rPr>
              <a:t>sư</a:t>
            </a:r>
            <a:r>
              <a:rPr dirty="0" sz="3200" spc="-10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45" b="1">
                <a:solidFill>
                  <a:srgbClr val="FF0000"/>
                </a:solidFill>
                <a:latin typeface="Times New Roman"/>
                <a:cs typeface="Times New Roman"/>
              </a:rPr>
              <a:t>chọn</a:t>
            </a:r>
            <a:r>
              <a:rPr dirty="0" sz="3200" spc="-9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35" b="1">
                <a:solidFill>
                  <a:srgbClr val="FF0000"/>
                </a:solidFill>
                <a:latin typeface="Times New Roman"/>
                <a:cs typeface="Times New Roman"/>
              </a:rPr>
              <a:t>mảnh</a:t>
            </a:r>
            <a:r>
              <a:rPr dirty="0" sz="3200" spc="-105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114" b="1">
                <a:solidFill>
                  <a:srgbClr val="FF0000"/>
                </a:solidFill>
                <a:latin typeface="Times New Roman"/>
                <a:cs typeface="Times New Roman"/>
              </a:rPr>
              <a:t>đất</a:t>
            </a:r>
            <a:r>
              <a:rPr dirty="0" sz="3200" spc="-8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z="3200" spc="-25" b="1">
                <a:solidFill>
                  <a:srgbClr val="FF0000"/>
                </a:solidFill>
                <a:latin typeface="Times New Roman"/>
                <a:cs typeface="Times New Roman"/>
              </a:rPr>
              <a:t>B.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848600" y="0"/>
            <a:ext cx="275082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438143"/>
              <a:ext cx="6339839" cy="341985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33088" y="0"/>
              <a:ext cx="7930896" cy="68579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434" y="0"/>
              <a:ext cx="2056510" cy="148475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3840" y="691895"/>
              <a:ext cx="1493519" cy="68732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79052" y="3916679"/>
              <a:ext cx="3012948" cy="294131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7710" y="12695"/>
              <a:ext cx="5627370" cy="68453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125211" y="5954267"/>
              <a:ext cx="325120" cy="553720"/>
            </a:xfrm>
            <a:custGeom>
              <a:avLst/>
              <a:gdLst/>
              <a:ahLst/>
              <a:cxnLst/>
              <a:rect l="l" t="t" r="r" b="b"/>
              <a:pathLst>
                <a:path w="325120" h="553720">
                  <a:moveTo>
                    <a:pt x="162305" y="0"/>
                  </a:moveTo>
                  <a:lnTo>
                    <a:pt x="99119" y="21736"/>
                  </a:lnTo>
                  <a:lnTo>
                    <a:pt x="47529" y="81014"/>
                  </a:lnTo>
                  <a:lnTo>
                    <a:pt x="27713" y="121951"/>
                  </a:lnTo>
                  <a:lnTo>
                    <a:pt x="12751" y="168937"/>
                  </a:lnTo>
                  <a:lnTo>
                    <a:pt x="3296" y="220859"/>
                  </a:lnTo>
                  <a:lnTo>
                    <a:pt x="0" y="276605"/>
                  </a:lnTo>
                  <a:lnTo>
                    <a:pt x="3296" y="332352"/>
                  </a:lnTo>
                  <a:lnTo>
                    <a:pt x="12751" y="384274"/>
                  </a:lnTo>
                  <a:lnTo>
                    <a:pt x="27713" y="431260"/>
                  </a:lnTo>
                  <a:lnTo>
                    <a:pt x="47529" y="472197"/>
                  </a:lnTo>
                  <a:lnTo>
                    <a:pt x="71549" y="505972"/>
                  </a:lnTo>
                  <a:lnTo>
                    <a:pt x="129589" y="547592"/>
                  </a:lnTo>
                  <a:lnTo>
                    <a:pt x="162305" y="553211"/>
                  </a:lnTo>
                  <a:lnTo>
                    <a:pt x="195022" y="547592"/>
                  </a:lnTo>
                  <a:lnTo>
                    <a:pt x="253062" y="505972"/>
                  </a:lnTo>
                  <a:lnTo>
                    <a:pt x="277082" y="472197"/>
                  </a:lnTo>
                  <a:lnTo>
                    <a:pt x="296898" y="431260"/>
                  </a:lnTo>
                  <a:lnTo>
                    <a:pt x="311860" y="384274"/>
                  </a:lnTo>
                  <a:lnTo>
                    <a:pt x="321315" y="332352"/>
                  </a:lnTo>
                  <a:lnTo>
                    <a:pt x="324612" y="276605"/>
                  </a:lnTo>
                  <a:lnTo>
                    <a:pt x="321315" y="220859"/>
                  </a:lnTo>
                  <a:lnTo>
                    <a:pt x="311860" y="168937"/>
                  </a:lnTo>
                  <a:lnTo>
                    <a:pt x="296898" y="121951"/>
                  </a:lnTo>
                  <a:lnTo>
                    <a:pt x="277082" y="81014"/>
                  </a:lnTo>
                  <a:lnTo>
                    <a:pt x="253062" y="47239"/>
                  </a:lnTo>
                  <a:lnTo>
                    <a:pt x="195022" y="5619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2055" y="198120"/>
              <a:ext cx="6252972" cy="50352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97991"/>
            <a:ext cx="3147059" cy="213207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0" y="4564379"/>
              <a:ext cx="12192000" cy="2293620"/>
            </a:xfrm>
            <a:custGeom>
              <a:avLst/>
              <a:gdLst/>
              <a:ahLst/>
              <a:cxnLst/>
              <a:rect l="l" t="t" r="r" b="b"/>
              <a:pathLst>
                <a:path w="12192000" h="2293620">
                  <a:moveTo>
                    <a:pt x="6357366" y="0"/>
                  </a:moveTo>
                  <a:lnTo>
                    <a:pt x="6001578" y="2504"/>
                  </a:lnTo>
                  <a:lnTo>
                    <a:pt x="5511154" y="14269"/>
                  </a:lnTo>
                  <a:lnTo>
                    <a:pt x="5030701" y="35378"/>
                  </a:lnTo>
                  <a:lnTo>
                    <a:pt x="4627670" y="60663"/>
                  </a:lnTo>
                  <a:lnTo>
                    <a:pt x="4233495" y="92375"/>
                  </a:lnTo>
                  <a:lnTo>
                    <a:pt x="3848880" y="130310"/>
                  </a:lnTo>
                  <a:lnTo>
                    <a:pt x="3474531" y="174265"/>
                  </a:lnTo>
                  <a:lnTo>
                    <a:pt x="3111154" y="224039"/>
                  </a:lnTo>
                  <a:lnTo>
                    <a:pt x="2817231" y="269815"/>
                  </a:lnTo>
                  <a:lnTo>
                    <a:pt x="2531826" y="319373"/>
                  </a:lnTo>
                  <a:lnTo>
                    <a:pt x="2255347" y="372597"/>
                  </a:lnTo>
                  <a:lnTo>
                    <a:pt x="2040865" y="417736"/>
                  </a:lnTo>
                  <a:lnTo>
                    <a:pt x="1832566" y="465085"/>
                  </a:lnTo>
                  <a:lnTo>
                    <a:pt x="1630660" y="514585"/>
                  </a:lnTo>
                  <a:lnTo>
                    <a:pt x="1435356" y="566176"/>
                  </a:lnTo>
                  <a:lnTo>
                    <a:pt x="1293335" y="606205"/>
                  </a:lnTo>
                  <a:lnTo>
                    <a:pt x="1155234" y="647351"/>
                  </a:lnTo>
                  <a:lnTo>
                    <a:pt x="1021140" y="689588"/>
                  </a:lnTo>
                  <a:lnTo>
                    <a:pt x="891142" y="732892"/>
                  </a:lnTo>
                  <a:lnTo>
                    <a:pt x="765327" y="777236"/>
                  </a:lnTo>
                  <a:lnTo>
                    <a:pt x="683819" y="807365"/>
                  </a:lnTo>
                  <a:lnTo>
                    <a:pt x="604235" y="837937"/>
                  </a:lnTo>
                  <a:lnTo>
                    <a:pt x="526602" y="868946"/>
                  </a:lnTo>
                  <a:lnTo>
                    <a:pt x="450947" y="900384"/>
                  </a:lnTo>
                  <a:lnTo>
                    <a:pt x="377294" y="932243"/>
                  </a:lnTo>
                  <a:lnTo>
                    <a:pt x="305671" y="964516"/>
                  </a:lnTo>
                  <a:lnTo>
                    <a:pt x="236104" y="997196"/>
                  </a:lnTo>
                  <a:lnTo>
                    <a:pt x="168618" y="1030274"/>
                  </a:lnTo>
                  <a:lnTo>
                    <a:pt x="103240" y="1063743"/>
                  </a:lnTo>
                  <a:lnTo>
                    <a:pt x="39995" y="1097597"/>
                  </a:lnTo>
                  <a:lnTo>
                    <a:pt x="0" y="1119871"/>
                  </a:lnTo>
                  <a:lnTo>
                    <a:pt x="0" y="2293616"/>
                  </a:lnTo>
                  <a:lnTo>
                    <a:pt x="12191999" y="2293616"/>
                  </a:lnTo>
                  <a:lnTo>
                    <a:pt x="12191999" y="870539"/>
                  </a:lnTo>
                  <a:lnTo>
                    <a:pt x="12110496" y="837937"/>
                  </a:lnTo>
                  <a:lnTo>
                    <a:pt x="12030912" y="807365"/>
                  </a:lnTo>
                  <a:lnTo>
                    <a:pt x="11949404" y="777236"/>
                  </a:lnTo>
                  <a:lnTo>
                    <a:pt x="11823589" y="732892"/>
                  </a:lnTo>
                  <a:lnTo>
                    <a:pt x="11693591" y="689588"/>
                  </a:lnTo>
                  <a:lnTo>
                    <a:pt x="11559497" y="647351"/>
                  </a:lnTo>
                  <a:lnTo>
                    <a:pt x="11421396" y="606205"/>
                  </a:lnTo>
                  <a:lnTo>
                    <a:pt x="11279375" y="566176"/>
                  </a:lnTo>
                  <a:lnTo>
                    <a:pt x="11084071" y="514585"/>
                  </a:lnTo>
                  <a:lnTo>
                    <a:pt x="10882165" y="465085"/>
                  </a:lnTo>
                  <a:lnTo>
                    <a:pt x="10673866" y="417736"/>
                  </a:lnTo>
                  <a:lnTo>
                    <a:pt x="10459384" y="372597"/>
                  </a:lnTo>
                  <a:lnTo>
                    <a:pt x="10182905" y="319373"/>
                  </a:lnTo>
                  <a:lnTo>
                    <a:pt x="9897500" y="269815"/>
                  </a:lnTo>
                  <a:lnTo>
                    <a:pt x="9603577" y="224039"/>
                  </a:lnTo>
                  <a:lnTo>
                    <a:pt x="9240200" y="174265"/>
                  </a:lnTo>
                  <a:lnTo>
                    <a:pt x="8865851" y="130310"/>
                  </a:lnTo>
                  <a:lnTo>
                    <a:pt x="8481236" y="92375"/>
                  </a:lnTo>
                  <a:lnTo>
                    <a:pt x="8087061" y="60663"/>
                  </a:lnTo>
                  <a:lnTo>
                    <a:pt x="7684030" y="35378"/>
                  </a:lnTo>
                  <a:lnTo>
                    <a:pt x="7203577" y="14269"/>
                  </a:lnTo>
                  <a:lnTo>
                    <a:pt x="6713153" y="2504"/>
                  </a:lnTo>
                  <a:lnTo>
                    <a:pt x="6357366" y="0"/>
                  </a:lnTo>
                  <a:close/>
                </a:path>
              </a:pathLst>
            </a:custGeom>
            <a:solidFill>
              <a:srgbClr val="BCD6ED">
                <a:alpha val="4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0427" y="2871723"/>
              <a:ext cx="4702302" cy="39862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89876" y="1530096"/>
              <a:ext cx="3411474" cy="532790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8165" y="141998"/>
              <a:ext cx="2077859" cy="195870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0179" y="3211067"/>
              <a:ext cx="3178302" cy="364693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53656" y="4306823"/>
              <a:ext cx="2871978" cy="25511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70719" y="528827"/>
              <a:ext cx="2621279" cy="632917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2011" y="2863595"/>
              <a:ext cx="2189988" cy="399440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2432" y="6329171"/>
              <a:ext cx="6449568" cy="52882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21040" y="1170432"/>
              <a:ext cx="1429511" cy="75133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5552" y="1307591"/>
              <a:ext cx="1493519" cy="687324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5972554"/>
              <a:ext cx="745998" cy="8854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6329171"/>
              <a:ext cx="6025895" cy="52882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53411" y="376427"/>
              <a:ext cx="1427988" cy="75133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90788" y="0"/>
              <a:ext cx="3601211" cy="3639312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1429511"/>
              <a:ext cx="2715767" cy="320802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73935" y="3125723"/>
              <a:ext cx="1146048" cy="342900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2828542"/>
              <a:ext cx="3527298" cy="402945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20823" y="897636"/>
              <a:ext cx="7481316" cy="256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84890" y="104520"/>
            <a:ext cx="908685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5"/>
              </a:lnSpc>
            </a:pPr>
            <a:r>
              <a:rPr dirty="0" sz="2000" spc="-50" b="1">
                <a:latin typeface="Verdana"/>
                <a:cs typeface="Verdana"/>
              </a:rPr>
              <a:t>KTUTS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329184"/>
              <a:ext cx="10979658" cy="129616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528" y="511683"/>
              <a:ext cx="1098854" cy="11018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355" y="0"/>
              <a:ext cx="1140244" cy="10190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99419" y="188976"/>
              <a:ext cx="1592579" cy="155295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5334000" cy="91135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99704" y="492251"/>
              <a:ext cx="3892296" cy="47625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9991" y="2311895"/>
              <a:ext cx="4295394" cy="86488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251" y="2284857"/>
              <a:ext cx="1072984" cy="100291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64029" y="2444876"/>
              <a:ext cx="3170300" cy="51790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62984" y="3968496"/>
              <a:ext cx="4335018" cy="87401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25823" y="3982211"/>
              <a:ext cx="778763" cy="882395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2977" y="4222622"/>
              <a:ext cx="2585466" cy="42024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75320" y="4096639"/>
              <a:ext cx="151510" cy="23990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42988" y="5446776"/>
              <a:ext cx="4408170" cy="864869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699504" y="5475732"/>
              <a:ext cx="781811" cy="7802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16620" y="5624372"/>
              <a:ext cx="2605151" cy="42028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53928" y="5567679"/>
              <a:ext cx="151511" cy="240004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748785" y="402412"/>
            <a:ext cx="3558540" cy="757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37205" algn="l"/>
              </a:tabLst>
            </a:pPr>
            <a:r>
              <a:rPr dirty="0"/>
              <a:t>1</a:t>
            </a:r>
            <a:r>
              <a:rPr dirty="0" spc="-35"/>
              <a:t> </a:t>
            </a:r>
            <a:r>
              <a:rPr dirty="0"/>
              <a:t>km</a:t>
            </a:r>
            <a:r>
              <a:rPr dirty="0" spc="-30"/>
              <a:t> </a:t>
            </a:r>
            <a:r>
              <a:rPr dirty="0"/>
              <a:t>=</a:t>
            </a:r>
            <a:r>
              <a:rPr dirty="0" spc="-30"/>
              <a:t> </a:t>
            </a:r>
            <a:r>
              <a:rPr dirty="0" spc="-25"/>
              <a:t>….</a:t>
            </a:r>
            <a:r>
              <a:rPr dirty="0"/>
              <a:t>	</a:t>
            </a:r>
            <a:r>
              <a:rPr dirty="0" spc="-50"/>
              <a:t>m</a:t>
            </a:r>
          </a:p>
        </p:txBody>
      </p:sp>
      <p:grpSp>
        <p:nvGrpSpPr>
          <p:cNvPr id="23" name="object 23" descr=""/>
          <p:cNvGrpSpPr/>
          <p:nvPr/>
        </p:nvGrpSpPr>
        <p:grpSpPr>
          <a:xfrm>
            <a:off x="0" y="0"/>
            <a:ext cx="10599420" cy="6858000"/>
            <a:chOff x="0" y="0"/>
            <a:chExt cx="10599420" cy="6858000"/>
          </a:xfrm>
        </p:grpSpPr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319644" y="476630"/>
              <a:ext cx="151637" cy="24003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97068" y="495554"/>
              <a:ext cx="151510" cy="24003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7220" y="3756659"/>
              <a:ext cx="3519678" cy="3101339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48600" y="0"/>
              <a:ext cx="2750820" cy="171450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3316223"/>
              <a:ext cx="1319783" cy="354177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00456" y="0"/>
              <a:ext cx="2299716" cy="1901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84890" y="104520"/>
            <a:ext cx="908685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85"/>
              </a:lnSpc>
            </a:pPr>
            <a:r>
              <a:rPr dirty="0" sz="2000" spc="-50" b="1">
                <a:latin typeface="Verdana"/>
                <a:cs typeface="Verdana"/>
              </a:rPr>
              <a:t>KTUTS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6595" y="329184"/>
              <a:ext cx="10979658" cy="129616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528" y="511683"/>
              <a:ext cx="1098854" cy="110180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91355" y="0"/>
              <a:ext cx="1140244" cy="101904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5334000" cy="91135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99704" y="492251"/>
              <a:ext cx="3892296" cy="47625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0548" y="2397251"/>
              <a:ext cx="4295394" cy="86487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6642" y="2370963"/>
              <a:ext cx="1072997" cy="100291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6159" y="2491867"/>
              <a:ext cx="3438651" cy="576961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0232" y="3776471"/>
              <a:ext cx="4336542" cy="87401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44595" y="3790188"/>
              <a:ext cx="778764" cy="882395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154932" y="4031107"/>
              <a:ext cx="2941320" cy="420370"/>
            </a:xfrm>
            <a:custGeom>
              <a:avLst/>
              <a:gdLst/>
              <a:ahLst/>
              <a:cxnLst/>
              <a:rect l="l" t="t" r="r" b="b"/>
              <a:pathLst>
                <a:path w="2941320" h="420370">
                  <a:moveTo>
                    <a:pt x="263652" y="0"/>
                  </a:moveTo>
                  <a:lnTo>
                    <a:pt x="225552" y="2438"/>
                  </a:lnTo>
                  <a:lnTo>
                    <a:pt x="156260" y="20104"/>
                  </a:lnTo>
                  <a:lnTo>
                    <a:pt x="96875" y="54127"/>
                  </a:lnTo>
                  <a:lnTo>
                    <a:pt x="50634" y="100660"/>
                  </a:lnTo>
                  <a:lnTo>
                    <a:pt x="18313" y="158242"/>
                  </a:lnTo>
                  <a:lnTo>
                    <a:pt x="2019" y="221437"/>
                  </a:lnTo>
                  <a:lnTo>
                    <a:pt x="0" y="254762"/>
                  </a:lnTo>
                  <a:lnTo>
                    <a:pt x="1092" y="277469"/>
                  </a:lnTo>
                  <a:lnTo>
                    <a:pt x="9906" y="320192"/>
                  </a:lnTo>
                  <a:lnTo>
                    <a:pt x="27381" y="358686"/>
                  </a:lnTo>
                  <a:lnTo>
                    <a:pt x="52044" y="388543"/>
                  </a:lnTo>
                  <a:lnTo>
                    <a:pt x="99910" y="415188"/>
                  </a:lnTo>
                  <a:lnTo>
                    <a:pt x="135763" y="420243"/>
                  </a:lnTo>
                  <a:lnTo>
                    <a:pt x="152565" y="419125"/>
                  </a:lnTo>
                  <a:lnTo>
                    <a:pt x="168884" y="415759"/>
                  </a:lnTo>
                  <a:lnTo>
                    <a:pt x="184708" y="410121"/>
                  </a:lnTo>
                  <a:lnTo>
                    <a:pt x="200025" y="402209"/>
                  </a:lnTo>
                  <a:lnTo>
                    <a:pt x="201803" y="400939"/>
                  </a:lnTo>
                  <a:lnTo>
                    <a:pt x="214210" y="392137"/>
                  </a:lnTo>
                  <a:lnTo>
                    <a:pt x="246507" y="350647"/>
                  </a:lnTo>
                  <a:lnTo>
                    <a:pt x="261734" y="296951"/>
                  </a:lnTo>
                  <a:lnTo>
                    <a:pt x="262750" y="277469"/>
                  </a:lnTo>
                  <a:lnTo>
                    <a:pt x="260870" y="250482"/>
                  </a:lnTo>
                  <a:lnTo>
                    <a:pt x="255231" y="226593"/>
                  </a:lnTo>
                  <a:lnTo>
                    <a:pt x="245821" y="205663"/>
                  </a:lnTo>
                  <a:lnTo>
                    <a:pt x="232664" y="187706"/>
                  </a:lnTo>
                  <a:lnTo>
                    <a:pt x="231521" y="186690"/>
                  </a:lnTo>
                  <a:lnTo>
                    <a:pt x="216585" y="173304"/>
                  </a:lnTo>
                  <a:lnTo>
                    <a:pt x="214909" y="172339"/>
                  </a:lnTo>
                  <a:lnTo>
                    <a:pt x="198640" y="163029"/>
                  </a:lnTo>
                  <a:lnTo>
                    <a:pt x="178816" y="156870"/>
                  </a:lnTo>
                  <a:lnTo>
                    <a:pt x="177927" y="156794"/>
                  </a:lnTo>
                  <a:lnTo>
                    <a:pt x="177927" y="320294"/>
                  </a:lnTo>
                  <a:lnTo>
                    <a:pt x="177253" y="342633"/>
                  </a:lnTo>
                  <a:lnTo>
                    <a:pt x="167259" y="385064"/>
                  </a:lnTo>
                  <a:lnTo>
                    <a:pt x="142875" y="400939"/>
                  </a:lnTo>
                  <a:lnTo>
                    <a:pt x="136410" y="400253"/>
                  </a:lnTo>
                  <a:lnTo>
                    <a:pt x="107403" y="368731"/>
                  </a:lnTo>
                  <a:lnTo>
                    <a:pt x="94615" y="316712"/>
                  </a:lnTo>
                  <a:lnTo>
                    <a:pt x="90665" y="276948"/>
                  </a:lnTo>
                  <a:lnTo>
                    <a:pt x="90170" y="256540"/>
                  </a:lnTo>
                  <a:lnTo>
                    <a:pt x="90309" y="245656"/>
                  </a:lnTo>
                  <a:lnTo>
                    <a:pt x="92583" y="196469"/>
                  </a:lnTo>
                  <a:lnTo>
                    <a:pt x="123571" y="186690"/>
                  </a:lnTo>
                  <a:lnTo>
                    <a:pt x="133858" y="187960"/>
                  </a:lnTo>
                  <a:lnTo>
                    <a:pt x="166725" y="225704"/>
                  </a:lnTo>
                  <a:lnTo>
                    <a:pt x="176682" y="282422"/>
                  </a:lnTo>
                  <a:lnTo>
                    <a:pt x="177927" y="320294"/>
                  </a:lnTo>
                  <a:lnTo>
                    <a:pt x="177927" y="156794"/>
                  </a:lnTo>
                  <a:lnTo>
                    <a:pt x="157099" y="154813"/>
                  </a:lnTo>
                  <a:lnTo>
                    <a:pt x="147307" y="155181"/>
                  </a:lnTo>
                  <a:lnTo>
                    <a:pt x="137553" y="156273"/>
                  </a:lnTo>
                  <a:lnTo>
                    <a:pt x="96393" y="172339"/>
                  </a:lnTo>
                  <a:lnTo>
                    <a:pt x="102146" y="150507"/>
                  </a:lnTo>
                  <a:lnTo>
                    <a:pt x="116814" y="112356"/>
                  </a:lnTo>
                  <a:lnTo>
                    <a:pt x="148082" y="67500"/>
                  </a:lnTo>
                  <a:lnTo>
                    <a:pt x="194906" y="33299"/>
                  </a:lnTo>
                  <a:lnTo>
                    <a:pt x="238099" y="15722"/>
                  </a:lnTo>
                  <a:lnTo>
                    <a:pt x="263652" y="8382"/>
                  </a:lnTo>
                  <a:lnTo>
                    <a:pt x="263652" y="0"/>
                  </a:lnTo>
                  <a:close/>
                </a:path>
                <a:path w="2941320" h="420370">
                  <a:moveTo>
                    <a:pt x="572389" y="8382"/>
                  </a:moveTo>
                  <a:lnTo>
                    <a:pt x="331851" y="8382"/>
                  </a:lnTo>
                  <a:lnTo>
                    <a:pt x="302768" y="133604"/>
                  </a:lnTo>
                  <a:lnTo>
                    <a:pt x="314071" y="133604"/>
                  </a:lnTo>
                  <a:lnTo>
                    <a:pt x="320065" y="122275"/>
                  </a:lnTo>
                  <a:lnTo>
                    <a:pt x="326834" y="112890"/>
                  </a:lnTo>
                  <a:lnTo>
                    <a:pt x="373392" y="90424"/>
                  </a:lnTo>
                  <a:lnTo>
                    <a:pt x="416433" y="87249"/>
                  </a:lnTo>
                  <a:lnTo>
                    <a:pt x="499999" y="87249"/>
                  </a:lnTo>
                  <a:lnTo>
                    <a:pt x="390271" y="420243"/>
                  </a:lnTo>
                  <a:lnTo>
                    <a:pt x="437007" y="420243"/>
                  </a:lnTo>
                  <a:lnTo>
                    <a:pt x="546455" y="87249"/>
                  </a:lnTo>
                  <a:lnTo>
                    <a:pt x="572389" y="8382"/>
                  </a:lnTo>
                  <a:close/>
                </a:path>
                <a:path w="2941320" h="420370">
                  <a:moveTo>
                    <a:pt x="869442" y="210185"/>
                  </a:moveTo>
                  <a:lnTo>
                    <a:pt x="864463" y="146672"/>
                  </a:lnTo>
                  <a:lnTo>
                    <a:pt x="849503" y="88392"/>
                  </a:lnTo>
                  <a:lnTo>
                    <a:pt x="831126" y="52108"/>
                  </a:lnTo>
                  <a:lnTo>
                    <a:pt x="804672" y="24003"/>
                  </a:lnTo>
                  <a:lnTo>
                    <a:pt x="799592" y="20574"/>
                  </a:lnTo>
                  <a:lnTo>
                    <a:pt x="789139" y="13512"/>
                  </a:lnTo>
                  <a:lnTo>
                    <a:pt x="777697" y="8191"/>
                  </a:lnTo>
                  <a:lnTo>
                    <a:pt x="777697" y="214884"/>
                  </a:lnTo>
                  <a:lnTo>
                    <a:pt x="776605" y="337566"/>
                  </a:lnTo>
                  <a:lnTo>
                    <a:pt x="767842" y="379577"/>
                  </a:lnTo>
                  <a:lnTo>
                    <a:pt x="749935" y="398526"/>
                  </a:lnTo>
                  <a:lnTo>
                    <a:pt x="730885" y="398526"/>
                  </a:lnTo>
                  <a:lnTo>
                    <a:pt x="705104" y="363093"/>
                  </a:lnTo>
                  <a:lnTo>
                    <a:pt x="700633" y="319836"/>
                  </a:lnTo>
                  <a:lnTo>
                    <a:pt x="699262" y="262699"/>
                  </a:lnTo>
                  <a:lnTo>
                    <a:pt x="699389" y="177736"/>
                  </a:lnTo>
                  <a:lnTo>
                    <a:pt x="700112" y="125717"/>
                  </a:lnTo>
                  <a:lnTo>
                    <a:pt x="701382" y="85864"/>
                  </a:lnTo>
                  <a:lnTo>
                    <a:pt x="708685" y="42100"/>
                  </a:lnTo>
                  <a:lnTo>
                    <a:pt x="729615" y="20574"/>
                  </a:lnTo>
                  <a:lnTo>
                    <a:pt x="738124" y="20574"/>
                  </a:lnTo>
                  <a:lnTo>
                    <a:pt x="771512" y="51333"/>
                  </a:lnTo>
                  <a:lnTo>
                    <a:pt x="777100" y="100342"/>
                  </a:lnTo>
                  <a:lnTo>
                    <a:pt x="777582" y="146672"/>
                  </a:lnTo>
                  <a:lnTo>
                    <a:pt x="777697" y="214884"/>
                  </a:lnTo>
                  <a:lnTo>
                    <a:pt x="777697" y="8191"/>
                  </a:lnTo>
                  <a:lnTo>
                    <a:pt x="773023" y="6007"/>
                  </a:lnTo>
                  <a:lnTo>
                    <a:pt x="756323" y="1511"/>
                  </a:lnTo>
                  <a:lnTo>
                    <a:pt x="739013" y="0"/>
                  </a:lnTo>
                  <a:lnTo>
                    <a:pt x="721982" y="1524"/>
                  </a:lnTo>
                  <a:lnTo>
                    <a:pt x="673608" y="24257"/>
                  </a:lnTo>
                  <a:lnTo>
                    <a:pt x="646557" y="53848"/>
                  </a:lnTo>
                  <a:lnTo>
                    <a:pt x="627507" y="94107"/>
                  </a:lnTo>
                  <a:lnTo>
                    <a:pt x="613613" y="151828"/>
                  </a:lnTo>
                  <a:lnTo>
                    <a:pt x="608965" y="214884"/>
                  </a:lnTo>
                  <a:lnTo>
                    <a:pt x="609765" y="238988"/>
                  </a:lnTo>
                  <a:lnTo>
                    <a:pt x="616191" y="286042"/>
                  </a:lnTo>
                  <a:lnTo>
                    <a:pt x="626935" y="324942"/>
                  </a:lnTo>
                  <a:lnTo>
                    <a:pt x="644652" y="362839"/>
                  </a:lnTo>
                  <a:lnTo>
                    <a:pt x="674966" y="397154"/>
                  </a:lnTo>
                  <a:lnTo>
                    <a:pt x="711288" y="416534"/>
                  </a:lnTo>
                  <a:lnTo>
                    <a:pt x="739013" y="420243"/>
                  </a:lnTo>
                  <a:lnTo>
                    <a:pt x="751611" y="419506"/>
                  </a:lnTo>
                  <a:lnTo>
                    <a:pt x="796950" y="401713"/>
                  </a:lnTo>
                  <a:lnTo>
                    <a:pt x="801116" y="398526"/>
                  </a:lnTo>
                  <a:lnTo>
                    <a:pt x="806958" y="394081"/>
                  </a:lnTo>
                  <a:lnTo>
                    <a:pt x="833361" y="364667"/>
                  </a:lnTo>
                  <a:lnTo>
                    <a:pt x="852424" y="322961"/>
                  </a:lnTo>
                  <a:lnTo>
                    <a:pt x="865162" y="268579"/>
                  </a:lnTo>
                  <a:lnTo>
                    <a:pt x="868362" y="239890"/>
                  </a:lnTo>
                  <a:lnTo>
                    <a:pt x="869442" y="210185"/>
                  </a:lnTo>
                  <a:close/>
                </a:path>
                <a:path w="2941320" h="420370">
                  <a:moveTo>
                    <a:pt x="1326642" y="210185"/>
                  </a:moveTo>
                  <a:lnTo>
                    <a:pt x="1321663" y="146672"/>
                  </a:lnTo>
                  <a:lnTo>
                    <a:pt x="1306703" y="88392"/>
                  </a:lnTo>
                  <a:lnTo>
                    <a:pt x="1288326" y="52108"/>
                  </a:lnTo>
                  <a:lnTo>
                    <a:pt x="1261872" y="24003"/>
                  </a:lnTo>
                  <a:lnTo>
                    <a:pt x="1256792" y="20574"/>
                  </a:lnTo>
                  <a:lnTo>
                    <a:pt x="1246339" y="13512"/>
                  </a:lnTo>
                  <a:lnTo>
                    <a:pt x="1234897" y="8191"/>
                  </a:lnTo>
                  <a:lnTo>
                    <a:pt x="1234897" y="214884"/>
                  </a:lnTo>
                  <a:lnTo>
                    <a:pt x="1233805" y="337566"/>
                  </a:lnTo>
                  <a:lnTo>
                    <a:pt x="1225042" y="379577"/>
                  </a:lnTo>
                  <a:lnTo>
                    <a:pt x="1207135" y="398526"/>
                  </a:lnTo>
                  <a:lnTo>
                    <a:pt x="1188085" y="398526"/>
                  </a:lnTo>
                  <a:lnTo>
                    <a:pt x="1162304" y="363093"/>
                  </a:lnTo>
                  <a:lnTo>
                    <a:pt x="1157833" y="319836"/>
                  </a:lnTo>
                  <a:lnTo>
                    <a:pt x="1156462" y="262699"/>
                  </a:lnTo>
                  <a:lnTo>
                    <a:pt x="1156589" y="177736"/>
                  </a:lnTo>
                  <a:lnTo>
                    <a:pt x="1157312" y="125717"/>
                  </a:lnTo>
                  <a:lnTo>
                    <a:pt x="1158582" y="85864"/>
                  </a:lnTo>
                  <a:lnTo>
                    <a:pt x="1165885" y="42100"/>
                  </a:lnTo>
                  <a:lnTo>
                    <a:pt x="1186815" y="20574"/>
                  </a:lnTo>
                  <a:lnTo>
                    <a:pt x="1195324" y="20574"/>
                  </a:lnTo>
                  <a:lnTo>
                    <a:pt x="1228712" y="51333"/>
                  </a:lnTo>
                  <a:lnTo>
                    <a:pt x="1234300" y="100342"/>
                  </a:lnTo>
                  <a:lnTo>
                    <a:pt x="1234782" y="146672"/>
                  </a:lnTo>
                  <a:lnTo>
                    <a:pt x="1234897" y="214884"/>
                  </a:lnTo>
                  <a:lnTo>
                    <a:pt x="1234897" y="8191"/>
                  </a:lnTo>
                  <a:lnTo>
                    <a:pt x="1230223" y="6007"/>
                  </a:lnTo>
                  <a:lnTo>
                    <a:pt x="1213523" y="1511"/>
                  </a:lnTo>
                  <a:lnTo>
                    <a:pt x="1196213" y="0"/>
                  </a:lnTo>
                  <a:lnTo>
                    <a:pt x="1179182" y="1524"/>
                  </a:lnTo>
                  <a:lnTo>
                    <a:pt x="1130808" y="24257"/>
                  </a:lnTo>
                  <a:lnTo>
                    <a:pt x="1103757" y="53848"/>
                  </a:lnTo>
                  <a:lnTo>
                    <a:pt x="1084707" y="94107"/>
                  </a:lnTo>
                  <a:lnTo>
                    <a:pt x="1070813" y="151828"/>
                  </a:lnTo>
                  <a:lnTo>
                    <a:pt x="1066165" y="214884"/>
                  </a:lnTo>
                  <a:lnTo>
                    <a:pt x="1066965" y="238988"/>
                  </a:lnTo>
                  <a:lnTo>
                    <a:pt x="1073391" y="286042"/>
                  </a:lnTo>
                  <a:lnTo>
                    <a:pt x="1084135" y="324942"/>
                  </a:lnTo>
                  <a:lnTo>
                    <a:pt x="1101852" y="362839"/>
                  </a:lnTo>
                  <a:lnTo>
                    <a:pt x="1132166" y="397154"/>
                  </a:lnTo>
                  <a:lnTo>
                    <a:pt x="1168488" y="416534"/>
                  </a:lnTo>
                  <a:lnTo>
                    <a:pt x="1196213" y="420243"/>
                  </a:lnTo>
                  <a:lnTo>
                    <a:pt x="1208811" y="419506"/>
                  </a:lnTo>
                  <a:lnTo>
                    <a:pt x="1254150" y="401713"/>
                  </a:lnTo>
                  <a:lnTo>
                    <a:pt x="1258316" y="398526"/>
                  </a:lnTo>
                  <a:lnTo>
                    <a:pt x="1264158" y="394081"/>
                  </a:lnTo>
                  <a:lnTo>
                    <a:pt x="1290561" y="364667"/>
                  </a:lnTo>
                  <a:lnTo>
                    <a:pt x="1309624" y="322961"/>
                  </a:lnTo>
                  <a:lnTo>
                    <a:pt x="1322362" y="268579"/>
                  </a:lnTo>
                  <a:lnTo>
                    <a:pt x="1325562" y="239890"/>
                  </a:lnTo>
                  <a:lnTo>
                    <a:pt x="1326642" y="210185"/>
                  </a:lnTo>
                  <a:close/>
                </a:path>
                <a:path w="2941320" h="420370">
                  <a:moveTo>
                    <a:pt x="1631442" y="210185"/>
                  </a:moveTo>
                  <a:lnTo>
                    <a:pt x="1626463" y="146672"/>
                  </a:lnTo>
                  <a:lnTo>
                    <a:pt x="1611503" y="88392"/>
                  </a:lnTo>
                  <a:lnTo>
                    <a:pt x="1593126" y="52108"/>
                  </a:lnTo>
                  <a:lnTo>
                    <a:pt x="1566672" y="24003"/>
                  </a:lnTo>
                  <a:lnTo>
                    <a:pt x="1561592" y="20574"/>
                  </a:lnTo>
                  <a:lnTo>
                    <a:pt x="1551139" y="13512"/>
                  </a:lnTo>
                  <a:lnTo>
                    <a:pt x="1539697" y="8191"/>
                  </a:lnTo>
                  <a:lnTo>
                    <a:pt x="1539697" y="214884"/>
                  </a:lnTo>
                  <a:lnTo>
                    <a:pt x="1538605" y="337566"/>
                  </a:lnTo>
                  <a:lnTo>
                    <a:pt x="1529842" y="379577"/>
                  </a:lnTo>
                  <a:lnTo>
                    <a:pt x="1511935" y="398526"/>
                  </a:lnTo>
                  <a:lnTo>
                    <a:pt x="1492885" y="398526"/>
                  </a:lnTo>
                  <a:lnTo>
                    <a:pt x="1467104" y="363093"/>
                  </a:lnTo>
                  <a:lnTo>
                    <a:pt x="1462633" y="319836"/>
                  </a:lnTo>
                  <a:lnTo>
                    <a:pt x="1461262" y="262699"/>
                  </a:lnTo>
                  <a:lnTo>
                    <a:pt x="1461389" y="177736"/>
                  </a:lnTo>
                  <a:lnTo>
                    <a:pt x="1462112" y="125717"/>
                  </a:lnTo>
                  <a:lnTo>
                    <a:pt x="1463382" y="85864"/>
                  </a:lnTo>
                  <a:lnTo>
                    <a:pt x="1470685" y="42100"/>
                  </a:lnTo>
                  <a:lnTo>
                    <a:pt x="1491615" y="20574"/>
                  </a:lnTo>
                  <a:lnTo>
                    <a:pt x="1500124" y="20574"/>
                  </a:lnTo>
                  <a:lnTo>
                    <a:pt x="1533512" y="51333"/>
                  </a:lnTo>
                  <a:lnTo>
                    <a:pt x="1539100" y="100342"/>
                  </a:lnTo>
                  <a:lnTo>
                    <a:pt x="1539582" y="146672"/>
                  </a:lnTo>
                  <a:lnTo>
                    <a:pt x="1539697" y="214884"/>
                  </a:lnTo>
                  <a:lnTo>
                    <a:pt x="1539697" y="8191"/>
                  </a:lnTo>
                  <a:lnTo>
                    <a:pt x="1535023" y="6007"/>
                  </a:lnTo>
                  <a:lnTo>
                    <a:pt x="1518323" y="1511"/>
                  </a:lnTo>
                  <a:lnTo>
                    <a:pt x="1501013" y="0"/>
                  </a:lnTo>
                  <a:lnTo>
                    <a:pt x="1483982" y="1524"/>
                  </a:lnTo>
                  <a:lnTo>
                    <a:pt x="1435608" y="24257"/>
                  </a:lnTo>
                  <a:lnTo>
                    <a:pt x="1408557" y="53848"/>
                  </a:lnTo>
                  <a:lnTo>
                    <a:pt x="1389507" y="94107"/>
                  </a:lnTo>
                  <a:lnTo>
                    <a:pt x="1375613" y="151828"/>
                  </a:lnTo>
                  <a:lnTo>
                    <a:pt x="1370965" y="214884"/>
                  </a:lnTo>
                  <a:lnTo>
                    <a:pt x="1371765" y="238988"/>
                  </a:lnTo>
                  <a:lnTo>
                    <a:pt x="1378191" y="286042"/>
                  </a:lnTo>
                  <a:lnTo>
                    <a:pt x="1388935" y="324942"/>
                  </a:lnTo>
                  <a:lnTo>
                    <a:pt x="1406652" y="362839"/>
                  </a:lnTo>
                  <a:lnTo>
                    <a:pt x="1436966" y="397154"/>
                  </a:lnTo>
                  <a:lnTo>
                    <a:pt x="1473288" y="416534"/>
                  </a:lnTo>
                  <a:lnTo>
                    <a:pt x="1501013" y="420243"/>
                  </a:lnTo>
                  <a:lnTo>
                    <a:pt x="1513611" y="419506"/>
                  </a:lnTo>
                  <a:lnTo>
                    <a:pt x="1558950" y="401713"/>
                  </a:lnTo>
                  <a:lnTo>
                    <a:pt x="1563116" y="398526"/>
                  </a:lnTo>
                  <a:lnTo>
                    <a:pt x="1568958" y="394081"/>
                  </a:lnTo>
                  <a:lnTo>
                    <a:pt x="1595361" y="364667"/>
                  </a:lnTo>
                  <a:lnTo>
                    <a:pt x="1614424" y="322961"/>
                  </a:lnTo>
                  <a:lnTo>
                    <a:pt x="1627162" y="268579"/>
                  </a:lnTo>
                  <a:lnTo>
                    <a:pt x="1630362" y="239890"/>
                  </a:lnTo>
                  <a:lnTo>
                    <a:pt x="1631442" y="210185"/>
                  </a:lnTo>
                  <a:close/>
                </a:path>
                <a:path w="2941320" h="420370">
                  <a:moveTo>
                    <a:pt x="1936242" y="210185"/>
                  </a:moveTo>
                  <a:lnTo>
                    <a:pt x="1931263" y="146672"/>
                  </a:lnTo>
                  <a:lnTo>
                    <a:pt x="1916303" y="88392"/>
                  </a:lnTo>
                  <a:lnTo>
                    <a:pt x="1897926" y="52108"/>
                  </a:lnTo>
                  <a:lnTo>
                    <a:pt x="1871472" y="24003"/>
                  </a:lnTo>
                  <a:lnTo>
                    <a:pt x="1866392" y="20574"/>
                  </a:lnTo>
                  <a:lnTo>
                    <a:pt x="1855939" y="13512"/>
                  </a:lnTo>
                  <a:lnTo>
                    <a:pt x="1844497" y="8191"/>
                  </a:lnTo>
                  <a:lnTo>
                    <a:pt x="1844497" y="214884"/>
                  </a:lnTo>
                  <a:lnTo>
                    <a:pt x="1843405" y="337566"/>
                  </a:lnTo>
                  <a:lnTo>
                    <a:pt x="1834642" y="379577"/>
                  </a:lnTo>
                  <a:lnTo>
                    <a:pt x="1816735" y="398526"/>
                  </a:lnTo>
                  <a:lnTo>
                    <a:pt x="1797685" y="398526"/>
                  </a:lnTo>
                  <a:lnTo>
                    <a:pt x="1771904" y="363093"/>
                  </a:lnTo>
                  <a:lnTo>
                    <a:pt x="1767433" y="319836"/>
                  </a:lnTo>
                  <a:lnTo>
                    <a:pt x="1766062" y="262699"/>
                  </a:lnTo>
                  <a:lnTo>
                    <a:pt x="1766189" y="177736"/>
                  </a:lnTo>
                  <a:lnTo>
                    <a:pt x="1766912" y="125717"/>
                  </a:lnTo>
                  <a:lnTo>
                    <a:pt x="1768182" y="85864"/>
                  </a:lnTo>
                  <a:lnTo>
                    <a:pt x="1775485" y="42100"/>
                  </a:lnTo>
                  <a:lnTo>
                    <a:pt x="1796415" y="20574"/>
                  </a:lnTo>
                  <a:lnTo>
                    <a:pt x="1804924" y="20574"/>
                  </a:lnTo>
                  <a:lnTo>
                    <a:pt x="1838312" y="51333"/>
                  </a:lnTo>
                  <a:lnTo>
                    <a:pt x="1843900" y="100342"/>
                  </a:lnTo>
                  <a:lnTo>
                    <a:pt x="1844382" y="146672"/>
                  </a:lnTo>
                  <a:lnTo>
                    <a:pt x="1844497" y="214884"/>
                  </a:lnTo>
                  <a:lnTo>
                    <a:pt x="1844497" y="8191"/>
                  </a:lnTo>
                  <a:lnTo>
                    <a:pt x="1839823" y="6007"/>
                  </a:lnTo>
                  <a:lnTo>
                    <a:pt x="1823123" y="1511"/>
                  </a:lnTo>
                  <a:lnTo>
                    <a:pt x="1805813" y="0"/>
                  </a:lnTo>
                  <a:lnTo>
                    <a:pt x="1788782" y="1524"/>
                  </a:lnTo>
                  <a:lnTo>
                    <a:pt x="1740408" y="24257"/>
                  </a:lnTo>
                  <a:lnTo>
                    <a:pt x="1713357" y="53848"/>
                  </a:lnTo>
                  <a:lnTo>
                    <a:pt x="1694307" y="94107"/>
                  </a:lnTo>
                  <a:lnTo>
                    <a:pt x="1680413" y="151828"/>
                  </a:lnTo>
                  <a:lnTo>
                    <a:pt x="1675765" y="214884"/>
                  </a:lnTo>
                  <a:lnTo>
                    <a:pt x="1676565" y="238988"/>
                  </a:lnTo>
                  <a:lnTo>
                    <a:pt x="1682991" y="286042"/>
                  </a:lnTo>
                  <a:lnTo>
                    <a:pt x="1693735" y="324942"/>
                  </a:lnTo>
                  <a:lnTo>
                    <a:pt x="1711452" y="362839"/>
                  </a:lnTo>
                  <a:lnTo>
                    <a:pt x="1741766" y="397154"/>
                  </a:lnTo>
                  <a:lnTo>
                    <a:pt x="1778088" y="416534"/>
                  </a:lnTo>
                  <a:lnTo>
                    <a:pt x="1805813" y="420243"/>
                  </a:lnTo>
                  <a:lnTo>
                    <a:pt x="1818411" y="419506"/>
                  </a:lnTo>
                  <a:lnTo>
                    <a:pt x="1863750" y="401713"/>
                  </a:lnTo>
                  <a:lnTo>
                    <a:pt x="1867916" y="398526"/>
                  </a:lnTo>
                  <a:lnTo>
                    <a:pt x="1873758" y="394081"/>
                  </a:lnTo>
                  <a:lnTo>
                    <a:pt x="1900161" y="364667"/>
                  </a:lnTo>
                  <a:lnTo>
                    <a:pt x="1919224" y="322961"/>
                  </a:lnTo>
                  <a:lnTo>
                    <a:pt x="1931962" y="268579"/>
                  </a:lnTo>
                  <a:lnTo>
                    <a:pt x="1935162" y="239890"/>
                  </a:lnTo>
                  <a:lnTo>
                    <a:pt x="1936242" y="210185"/>
                  </a:lnTo>
                  <a:close/>
                </a:path>
                <a:path w="2941320" h="420370">
                  <a:moveTo>
                    <a:pt x="2436368" y="387604"/>
                  </a:moveTo>
                  <a:lnTo>
                    <a:pt x="2425192" y="386715"/>
                  </a:lnTo>
                  <a:lnTo>
                    <a:pt x="2417445" y="384810"/>
                  </a:lnTo>
                  <a:lnTo>
                    <a:pt x="2412987" y="381635"/>
                  </a:lnTo>
                  <a:lnTo>
                    <a:pt x="2408415" y="378460"/>
                  </a:lnTo>
                  <a:lnTo>
                    <a:pt x="2407120" y="376301"/>
                  </a:lnTo>
                  <a:lnTo>
                    <a:pt x="2405507" y="373634"/>
                  </a:lnTo>
                  <a:lnTo>
                    <a:pt x="2403856" y="367030"/>
                  </a:lnTo>
                  <a:lnTo>
                    <a:pt x="2403094" y="362419"/>
                  </a:lnTo>
                  <a:lnTo>
                    <a:pt x="2402535" y="354482"/>
                  </a:lnTo>
                  <a:lnTo>
                    <a:pt x="2402192" y="343535"/>
                  </a:lnTo>
                  <a:lnTo>
                    <a:pt x="2402065" y="160147"/>
                  </a:lnTo>
                  <a:lnTo>
                    <a:pt x="2402065" y="8382"/>
                  </a:lnTo>
                  <a:lnTo>
                    <a:pt x="2278507" y="8382"/>
                  </a:lnTo>
                  <a:lnTo>
                    <a:pt x="2278507" y="20828"/>
                  </a:lnTo>
                  <a:lnTo>
                    <a:pt x="2287549" y="21094"/>
                  </a:lnTo>
                  <a:lnTo>
                    <a:pt x="2295042" y="21882"/>
                  </a:lnTo>
                  <a:lnTo>
                    <a:pt x="2318588" y="61874"/>
                  </a:lnTo>
                  <a:lnTo>
                    <a:pt x="2318766" y="76200"/>
                  </a:lnTo>
                  <a:lnTo>
                    <a:pt x="2318766" y="160147"/>
                  </a:lnTo>
                  <a:lnTo>
                    <a:pt x="2318766" y="197104"/>
                  </a:lnTo>
                  <a:lnTo>
                    <a:pt x="2318766" y="343535"/>
                  </a:lnTo>
                  <a:lnTo>
                    <a:pt x="2306955" y="361467"/>
                  </a:lnTo>
                  <a:lnTo>
                    <a:pt x="2294775" y="374294"/>
                  </a:lnTo>
                  <a:lnTo>
                    <a:pt x="2282240" y="381990"/>
                  </a:lnTo>
                  <a:lnTo>
                    <a:pt x="2269363" y="384556"/>
                  </a:lnTo>
                  <a:lnTo>
                    <a:pt x="2261362" y="384556"/>
                  </a:lnTo>
                  <a:lnTo>
                    <a:pt x="2233663" y="354063"/>
                  </a:lnTo>
                  <a:lnTo>
                    <a:pt x="2223655" y="310184"/>
                  </a:lnTo>
                  <a:lnTo>
                    <a:pt x="2221738" y="264287"/>
                  </a:lnTo>
                  <a:lnTo>
                    <a:pt x="2222157" y="241909"/>
                  </a:lnTo>
                  <a:lnTo>
                    <a:pt x="2228723" y="193167"/>
                  </a:lnTo>
                  <a:lnTo>
                    <a:pt x="2251456" y="156718"/>
                  </a:lnTo>
                  <a:lnTo>
                    <a:pt x="2257552" y="154813"/>
                  </a:lnTo>
                  <a:lnTo>
                    <a:pt x="2264918" y="154813"/>
                  </a:lnTo>
                  <a:lnTo>
                    <a:pt x="2280196" y="157467"/>
                  </a:lnTo>
                  <a:lnTo>
                    <a:pt x="2294267" y="165392"/>
                  </a:lnTo>
                  <a:lnTo>
                    <a:pt x="2307107" y="178612"/>
                  </a:lnTo>
                  <a:lnTo>
                    <a:pt x="2318766" y="197104"/>
                  </a:lnTo>
                  <a:lnTo>
                    <a:pt x="2318766" y="160147"/>
                  </a:lnTo>
                  <a:lnTo>
                    <a:pt x="2285746" y="133096"/>
                  </a:lnTo>
                  <a:lnTo>
                    <a:pt x="2250313" y="125349"/>
                  </a:lnTo>
                  <a:lnTo>
                    <a:pt x="2235047" y="126479"/>
                  </a:lnTo>
                  <a:lnTo>
                    <a:pt x="2192401" y="143510"/>
                  </a:lnTo>
                  <a:lnTo>
                    <a:pt x="2158403" y="180517"/>
                  </a:lnTo>
                  <a:lnTo>
                    <a:pt x="2143214" y="215620"/>
                  </a:lnTo>
                  <a:lnTo>
                    <a:pt x="2135454" y="255866"/>
                  </a:lnTo>
                  <a:lnTo>
                    <a:pt x="2134489" y="277749"/>
                  </a:lnTo>
                  <a:lnTo>
                    <a:pt x="2136051" y="304761"/>
                  </a:lnTo>
                  <a:lnTo>
                    <a:pt x="2148573" y="352196"/>
                  </a:lnTo>
                  <a:lnTo>
                    <a:pt x="2176335" y="393458"/>
                  </a:lnTo>
                  <a:lnTo>
                    <a:pt x="2218436" y="417271"/>
                  </a:lnTo>
                  <a:lnTo>
                    <a:pt x="2243709" y="420243"/>
                  </a:lnTo>
                  <a:lnTo>
                    <a:pt x="2253843" y="419671"/>
                  </a:lnTo>
                  <a:lnTo>
                    <a:pt x="2289619" y="405434"/>
                  </a:lnTo>
                  <a:lnTo>
                    <a:pt x="2311527" y="384556"/>
                  </a:lnTo>
                  <a:lnTo>
                    <a:pt x="2318766" y="376301"/>
                  </a:lnTo>
                  <a:lnTo>
                    <a:pt x="2318766" y="420243"/>
                  </a:lnTo>
                  <a:lnTo>
                    <a:pt x="2436368" y="397383"/>
                  </a:lnTo>
                  <a:lnTo>
                    <a:pt x="2436368" y="387604"/>
                  </a:lnTo>
                  <a:close/>
                </a:path>
                <a:path w="2941320" h="420370">
                  <a:moveTo>
                    <a:pt x="2941320" y="401193"/>
                  </a:moveTo>
                  <a:lnTo>
                    <a:pt x="2911589" y="365785"/>
                  </a:lnTo>
                  <a:lnTo>
                    <a:pt x="2911106" y="231648"/>
                  </a:lnTo>
                  <a:lnTo>
                    <a:pt x="2910802" y="216458"/>
                  </a:lnTo>
                  <a:lnTo>
                    <a:pt x="2904617" y="172212"/>
                  </a:lnTo>
                  <a:lnTo>
                    <a:pt x="2880741" y="138557"/>
                  </a:lnTo>
                  <a:lnTo>
                    <a:pt x="2834767" y="125349"/>
                  </a:lnTo>
                  <a:lnTo>
                    <a:pt x="2822968" y="126098"/>
                  </a:lnTo>
                  <a:lnTo>
                    <a:pt x="2777972" y="144145"/>
                  </a:lnTo>
                  <a:lnTo>
                    <a:pt x="2743327" y="175895"/>
                  </a:lnTo>
                  <a:lnTo>
                    <a:pt x="2737980" y="164084"/>
                  </a:lnTo>
                  <a:lnTo>
                    <a:pt x="2705785" y="132372"/>
                  </a:lnTo>
                  <a:lnTo>
                    <a:pt x="2670429" y="125349"/>
                  </a:lnTo>
                  <a:lnTo>
                    <a:pt x="2659037" y="125971"/>
                  </a:lnTo>
                  <a:lnTo>
                    <a:pt x="2617800" y="141224"/>
                  </a:lnTo>
                  <a:lnTo>
                    <a:pt x="2585339" y="170307"/>
                  </a:lnTo>
                  <a:lnTo>
                    <a:pt x="2585339" y="133604"/>
                  </a:lnTo>
                  <a:lnTo>
                    <a:pt x="2471915" y="133604"/>
                  </a:lnTo>
                  <a:lnTo>
                    <a:pt x="2471915" y="144653"/>
                  </a:lnTo>
                  <a:lnTo>
                    <a:pt x="2480360" y="146215"/>
                  </a:lnTo>
                  <a:lnTo>
                    <a:pt x="2487193" y="148399"/>
                  </a:lnTo>
                  <a:lnTo>
                    <a:pt x="2501938" y="190804"/>
                  </a:lnTo>
                  <a:lnTo>
                    <a:pt x="2502014" y="351282"/>
                  </a:lnTo>
                  <a:lnTo>
                    <a:pt x="2501684" y="365785"/>
                  </a:lnTo>
                  <a:lnTo>
                    <a:pt x="2480068" y="399846"/>
                  </a:lnTo>
                  <a:lnTo>
                    <a:pt x="2471915" y="401193"/>
                  </a:lnTo>
                  <a:lnTo>
                    <a:pt x="2471915" y="411988"/>
                  </a:lnTo>
                  <a:lnTo>
                    <a:pt x="2615438" y="411988"/>
                  </a:lnTo>
                  <a:lnTo>
                    <a:pt x="2615438" y="401193"/>
                  </a:lnTo>
                  <a:lnTo>
                    <a:pt x="2606916" y="399846"/>
                  </a:lnTo>
                  <a:lnTo>
                    <a:pt x="2600109" y="397573"/>
                  </a:lnTo>
                  <a:lnTo>
                    <a:pt x="2585339" y="351282"/>
                  </a:lnTo>
                  <a:lnTo>
                    <a:pt x="2585339" y="201803"/>
                  </a:lnTo>
                  <a:lnTo>
                    <a:pt x="2615057" y="170307"/>
                  </a:lnTo>
                  <a:lnTo>
                    <a:pt x="2628900" y="164084"/>
                  </a:lnTo>
                  <a:lnTo>
                    <a:pt x="2642235" y="164084"/>
                  </a:lnTo>
                  <a:lnTo>
                    <a:pt x="2664079" y="200875"/>
                  </a:lnTo>
                  <a:lnTo>
                    <a:pt x="2664841" y="231648"/>
                  </a:lnTo>
                  <a:lnTo>
                    <a:pt x="2664841" y="351282"/>
                  </a:lnTo>
                  <a:lnTo>
                    <a:pt x="2658110" y="391922"/>
                  </a:lnTo>
                  <a:lnTo>
                    <a:pt x="2635377" y="401193"/>
                  </a:lnTo>
                  <a:lnTo>
                    <a:pt x="2635377" y="411988"/>
                  </a:lnTo>
                  <a:lnTo>
                    <a:pt x="2779395" y="411988"/>
                  </a:lnTo>
                  <a:lnTo>
                    <a:pt x="2779395" y="401193"/>
                  </a:lnTo>
                  <a:lnTo>
                    <a:pt x="2770479" y="400011"/>
                  </a:lnTo>
                  <a:lnTo>
                    <a:pt x="2763164" y="397573"/>
                  </a:lnTo>
                  <a:lnTo>
                    <a:pt x="2748153" y="351282"/>
                  </a:lnTo>
                  <a:lnTo>
                    <a:pt x="2748153" y="201803"/>
                  </a:lnTo>
                  <a:lnTo>
                    <a:pt x="2774696" y="173736"/>
                  </a:lnTo>
                  <a:lnTo>
                    <a:pt x="2800477" y="164338"/>
                  </a:lnTo>
                  <a:lnTo>
                    <a:pt x="2806319" y="164338"/>
                  </a:lnTo>
                  <a:lnTo>
                    <a:pt x="2827134" y="200875"/>
                  </a:lnTo>
                  <a:lnTo>
                    <a:pt x="2827909" y="231648"/>
                  </a:lnTo>
                  <a:lnTo>
                    <a:pt x="2827909" y="351282"/>
                  </a:lnTo>
                  <a:lnTo>
                    <a:pt x="2818003" y="393306"/>
                  </a:lnTo>
                  <a:lnTo>
                    <a:pt x="2797556" y="401193"/>
                  </a:lnTo>
                  <a:lnTo>
                    <a:pt x="2797556" y="411988"/>
                  </a:lnTo>
                  <a:lnTo>
                    <a:pt x="2941320" y="411988"/>
                  </a:lnTo>
                  <a:lnTo>
                    <a:pt x="2941320" y="401193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93966" y="3905122"/>
              <a:ext cx="151510" cy="24002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28900" y="5082540"/>
              <a:ext cx="4406646" cy="86488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85416" y="5111496"/>
              <a:ext cx="781812" cy="780287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091307" y="5186171"/>
              <a:ext cx="3549269" cy="549998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8198" rIns="0" bIns="0" rtlCol="0" vert="horz">
            <a:spAutoFit/>
          </a:bodyPr>
          <a:lstStyle/>
          <a:p>
            <a:pPr marL="1041400">
              <a:lnSpc>
                <a:spcPct val="100000"/>
              </a:lnSpc>
              <a:spcBef>
                <a:spcPts val="100"/>
              </a:spcBef>
            </a:pPr>
            <a:r>
              <a:rPr dirty="0"/>
              <a:t>Diện</a:t>
            </a:r>
            <a:r>
              <a:rPr dirty="0" spc="-30"/>
              <a:t> </a:t>
            </a:r>
            <a:r>
              <a:rPr dirty="0"/>
              <a:t>tích</a:t>
            </a:r>
            <a:r>
              <a:rPr dirty="0" spc="-20"/>
              <a:t> </a:t>
            </a:r>
            <a:r>
              <a:rPr dirty="0"/>
              <a:t>rừng</a:t>
            </a:r>
            <a:r>
              <a:rPr dirty="0" spc="-300"/>
              <a:t> </a:t>
            </a:r>
            <a:r>
              <a:rPr dirty="0"/>
              <a:t>A</a:t>
            </a:r>
            <a:r>
              <a:rPr dirty="0" spc="-280"/>
              <a:t> </a:t>
            </a:r>
            <a:r>
              <a:rPr dirty="0"/>
              <a:t>–</a:t>
            </a:r>
            <a:r>
              <a:rPr dirty="0" spc="-25"/>
              <a:t> </a:t>
            </a:r>
            <a:r>
              <a:rPr dirty="0"/>
              <a:t>ma</a:t>
            </a:r>
            <a:r>
              <a:rPr dirty="0" spc="-30"/>
              <a:t> </a:t>
            </a:r>
            <a:r>
              <a:rPr dirty="0"/>
              <a:t>–</a:t>
            </a:r>
            <a:r>
              <a:rPr dirty="0" spc="-30"/>
              <a:t> </a:t>
            </a:r>
            <a:r>
              <a:rPr dirty="0"/>
              <a:t>dôn</a:t>
            </a:r>
            <a:r>
              <a:rPr dirty="0" spc="-10"/>
              <a:t> </a:t>
            </a:r>
            <a:r>
              <a:rPr dirty="0" spc="-25"/>
              <a:t>là:</a:t>
            </a:r>
          </a:p>
        </p:txBody>
      </p:sp>
      <p:pic>
        <p:nvPicPr>
          <p:cNvPr id="21" name="object 21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71888" y="0"/>
            <a:ext cx="2420111" cy="1641348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0" y="3355847"/>
            <a:ext cx="1434083" cy="350215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9144000" cy="3409315"/>
            <a:chOff x="0" y="0"/>
            <a:chExt cx="9144000" cy="340931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73451" y="0"/>
              <a:ext cx="6670548" cy="340918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97991"/>
              <a:ext cx="3147059" cy="2132076"/>
            </a:xfrm>
            <a:prstGeom prst="rect">
              <a:avLst/>
            </a:prstGeom>
          </p:spPr>
        </p:pic>
      </p:grpSp>
      <p:grpSp>
        <p:nvGrpSpPr>
          <p:cNvPr id="5" name="object 5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object 6" descr=""/>
            <p:cNvSpPr/>
            <p:nvPr/>
          </p:nvSpPr>
          <p:spPr>
            <a:xfrm>
              <a:off x="0" y="4564379"/>
              <a:ext cx="12192000" cy="2293620"/>
            </a:xfrm>
            <a:custGeom>
              <a:avLst/>
              <a:gdLst/>
              <a:ahLst/>
              <a:cxnLst/>
              <a:rect l="l" t="t" r="r" b="b"/>
              <a:pathLst>
                <a:path w="12192000" h="2293620">
                  <a:moveTo>
                    <a:pt x="6357366" y="0"/>
                  </a:moveTo>
                  <a:lnTo>
                    <a:pt x="6001578" y="2504"/>
                  </a:lnTo>
                  <a:lnTo>
                    <a:pt x="5511154" y="14269"/>
                  </a:lnTo>
                  <a:lnTo>
                    <a:pt x="5030701" y="35378"/>
                  </a:lnTo>
                  <a:lnTo>
                    <a:pt x="4627670" y="60663"/>
                  </a:lnTo>
                  <a:lnTo>
                    <a:pt x="4233495" y="92375"/>
                  </a:lnTo>
                  <a:lnTo>
                    <a:pt x="3848880" y="130310"/>
                  </a:lnTo>
                  <a:lnTo>
                    <a:pt x="3474531" y="174265"/>
                  </a:lnTo>
                  <a:lnTo>
                    <a:pt x="3111154" y="224039"/>
                  </a:lnTo>
                  <a:lnTo>
                    <a:pt x="2817231" y="269815"/>
                  </a:lnTo>
                  <a:lnTo>
                    <a:pt x="2531826" y="319373"/>
                  </a:lnTo>
                  <a:lnTo>
                    <a:pt x="2255347" y="372597"/>
                  </a:lnTo>
                  <a:lnTo>
                    <a:pt x="2040865" y="417736"/>
                  </a:lnTo>
                  <a:lnTo>
                    <a:pt x="1832566" y="465085"/>
                  </a:lnTo>
                  <a:lnTo>
                    <a:pt x="1630660" y="514585"/>
                  </a:lnTo>
                  <a:lnTo>
                    <a:pt x="1435356" y="566176"/>
                  </a:lnTo>
                  <a:lnTo>
                    <a:pt x="1293335" y="606205"/>
                  </a:lnTo>
                  <a:lnTo>
                    <a:pt x="1155234" y="647351"/>
                  </a:lnTo>
                  <a:lnTo>
                    <a:pt x="1021140" y="689588"/>
                  </a:lnTo>
                  <a:lnTo>
                    <a:pt x="891142" y="732892"/>
                  </a:lnTo>
                  <a:lnTo>
                    <a:pt x="765327" y="777236"/>
                  </a:lnTo>
                  <a:lnTo>
                    <a:pt x="683819" y="807365"/>
                  </a:lnTo>
                  <a:lnTo>
                    <a:pt x="604235" y="837937"/>
                  </a:lnTo>
                  <a:lnTo>
                    <a:pt x="526602" y="868946"/>
                  </a:lnTo>
                  <a:lnTo>
                    <a:pt x="450947" y="900384"/>
                  </a:lnTo>
                  <a:lnTo>
                    <a:pt x="377294" y="932243"/>
                  </a:lnTo>
                  <a:lnTo>
                    <a:pt x="305671" y="964516"/>
                  </a:lnTo>
                  <a:lnTo>
                    <a:pt x="236104" y="997196"/>
                  </a:lnTo>
                  <a:lnTo>
                    <a:pt x="168618" y="1030274"/>
                  </a:lnTo>
                  <a:lnTo>
                    <a:pt x="103240" y="1063743"/>
                  </a:lnTo>
                  <a:lnTo>
                    <a:pt x="39995" y="1097597"/>
                  </a:lnTo>
                  <a:lnTo>
                    <a:pt x="0" y="1119871"/>
                  </a:lnTo>
                  <a:lnTo>
                    <a:pt x="0" y="2293616"/>
                  </a:lnTo>
                  <a:lnTo>
                    <a:pt x="12191999" y="2293616"/>
                  </a:lnTo>
                  <a:lnTo>
                    <a:pt x="12191999" y="870539"/>
                  </a:lnTo>
                  <a:lnTo>
                    <a:pt x="12110496" y="837937"/>
                  </a:lnTo>
                  <a:lnTo>
                    <a:pt x="12030912" y="807365"/>
                  </a:lnTo>
                  <a:lnTo>
                    <a:pt x="11949404" y="777236"/>
                  </a:lnTo>
                  <a:lnTo>
                    <a:pt x="11823589" y="732892"/>
                  </a:lnTo>
                  <a:lnTo>
                    <a:pt x="11693591" y="689588"/>
                  </a:lnTo>
                  <a:lnTo>
                    <a:pt x="11559497" y="647351"/>
                  </a:lnTo>
                  <a:lnTo>
                    <a:pt x="11421396" y="606205"/>
                  </a:lnTo>
                  <a:lnTo>
                    <a:pt x="11279375" y="566176"/>
                  </a:lnTo>
                  <a:lnTo>
                    <a:pt x="11084071" y="514585"/>
                  </a:lnTo>
                  <a:lnTo>
                    <a:pt x="10882165" y="465085"/>
                  </a:lnTo>
                  <a:lnTo>
                    <a:pt x="10673866" y="417736"/>
                  </a:lnTo>
                  <a:lnTo>
                    <a:pt x="10459384" y="372597"/>
                  </a:lnTo>
                  <a:lnTo>
                    <a:pt x="10182905" y="319373"/>
                  </a:lnTo>
                  <a:lnTo>
                    <a:pt x="9897500" y="269815"/>
                  </a:lnTo>
                  <a:lnTo>
                    <a:pt x="9603577" y="224039"/>
                  </a:lnTo>
                  <a:lnTo>
                    <a:pt x="9240200" y="174265"/>
                  </a:lnTo>
                  <a:lnTo>
                    <a:pt x="8865851" y="130310"/>
                  </a:lnTo>
                  <a:lnTo>
                    <a:pt x="8481236" y="92375"/>
                  </a:lnTo>
                  <a:lnTo>
                    <a:pt x="8087061" y="60663"/>
                  </a:lnTo>
                  <a:lnTo>
                    <a:pt x="7684030" y="35378"/>
                  </a:lnTo>
                  <a:lnTo>
                    <a:pt x="7203577" y="14269"/>
                  </a:lnTo>
                  <a:lnTo>
                    <a:pt x="6713153" y="2504"/>
                  </a:lnTo>
                  <a:lnTo>
                    <a:pt x="6357366" y="0"/>
                  </a:lnTo>
                  <a:close/>
                </a:path>
              </a:pathLst>
            </a:custGeom>
            <a:solidFill>
              <a:srgbClr val="BCD6ED">
                <a:alpha val="43136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0427" y="2871723"/>
              <a:ext cx="4702302" cy="398627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9876" y="1530096"/>
              <a:ext cx="3411474" cy="532790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165" y="141998"/>
              <a:ext cx="2077859" cy="195870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0179" y="3211067"/>
              <a:ext cx="3178302" cy="364693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491996"/>
              <a:ext cx="4699254" cy="536600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2766060"/>
              <a:ext cx="3414522" cy="409193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53656" y="4306823"/>
              <a:ext cx="2871978" cy="2551175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70719" y="528827"/>
              <a:ext cx="2621279" cy="6329171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2011" y="2863595"/>
              <a:ext cx="2189988" cy="399440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42432" y="6329171"/>
              <a:ext cx="6449568" cy="528826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21040" y="1170432"/>
              <a:ext cx="1429511" cy="751332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5552" y="1307591"/>
              <a:ext cx="1493519" cy="68732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0" y="5972554"/>
              <a:ext cx="739139" cy="847342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6329171"/>
              <a:ext cx="6025895" cy="528826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53411" y="376427"/>
              <a:ext cx="1427988" cy="75133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14588" y="0"/>
              <a:ext cx="3677411" cy="317906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1485900"/>
              <a:ext cx="2910839" cy="320802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36264" y="233172"/>
              <a:ext cx="4565903" cy="2694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62623" y="0"/>
            <a:ext cx="12029440" cy="6858000"/>
            <a:chOff x="162623" y="0"/>
            <a:chExt cx="1202944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4239" y="0"/>
              <a:ext cx="8746235" cy="685799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7433" y="0"/>
              <a:ext cx="2056510" cy="1484757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3839" y="691895"/>
              <a:ext cx="1493519" cy="6873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623" y="0"/>
              <a:ext cx="5588952" cy="6857996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696" y="3904488"/>
              <a:ext cx="2042922" cy="295351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97084" y="0"/>
              <a:ext cx="2494915" cy="248996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503420" y="5972555"/>
              <a:ext cx="897890" cy="553720"/>
            </a:xfrm>
            <a:custGeom>
              <a:avLst/>
              <a:gdLst/>
              <a:ahLst/>
              <a:cxnLst/>
              <a:rect l="l" t="t" r="r" b="b"/>
              <a:pathLst>
                <a:path w="897889" h="553720">
                  <a:moveTo>
                    <a:pt x="448817" y="0"/>
                  </a:moveTo>
                  <a:lnTo>
                    <a:pt x="392513" y="2155"/>
                  </a:lnTo>
                  <a:lnTo>
                    <a:pt x="338297" y="8447"/>
                  </a:lnTo>
                  <a:lnTo>
                    <a:pt x="286591" y="18618"/>
                  </a:lnTo>
                  <a:lnTo>
                    <a:pt x="237813" y="32408"/>
                  </a:lnTo>
                  <a:lnTo>
                    <a:pt x="192386" y="49557"/>
                  </a:lnTo>
                  <a:lnTo>
                    <a:pt x="150728" y="69808"/>
                  </a:lnTo>
                  <a:lnTo>
                    <a:pt x="113261" y="92899"/>
                  </a:lnTo>
                  <a:lnTo>
                    <a:pt x="80405" y="118573"/>
                  </a:lnTo>
                  <a:lnTo>
                    <a:pt x="52580" y="146570"/>
                  </a:lnTo>
                  <a:lnTo>
                    <a:pt x="13705" y="208497"/>
                  </a:lnTo>
                  <a:lnTo>
                    <a:pt x="0" y="276606"/>
                  </a:lnTo>
                  <a:lnTo>
                    <a:pt x="3496" y="311303"/>
                  </a:lnTo>
                  <a:lnTo>
                    <a:pt x="30207" y="376580"/>
                  </a:lnTo>
                  <a:lnTo>
                    <a:pt x="80405" y="434638"/>
                  </a:lnTo>
                  <a:lnTo>
                    <a:pt x="113261" y="460312"/>
                  </a:lnTo>
                  <a:lnTo>
                    <a:pt x="150728" y="483403"/>
                  </a:lnTo>
                  <a:lnTo>
                    <a:pt x="192386" y="503654"/>
                  </a:lnTo>
                  <a:lnTo>
                    <a:pt x="237813" y="520803"/>
                  </a:lnTo>
                  <a:lnTo>
                    <a:pt x="286591" y="534593"/>
                  </a:lnTo>
                  <a:lnTo>
                    <a:pt x="338297" y="544764"/>
                  </a:lnTo>
                  <a:lnTo>
                    <a:pt x="392513" y="551056"/>
                  </a:lnTo>
                  <a:lnTo>
                    <a:pt x="448817" y="553212"/>
                  </a:lnTo>
                  <a:lnTo>
                    <a:pt x="505122" y="551056"/>
                  </a:lnTo>
                  <a:lnTo>
                    <a:pt x="559338" y="544764"/>
                  </a:lnTo>
                  <a:lnTo>
                    <a:pt x="611044" y="534593"/>
                  </a:lnTo>
                  <a:lnTo>
                    <a:pt x="659822" y="520803"/>
                  </a:lnTo>
                  <a:lnTo>
                    <a:pt x="705249" y="503654"/>
                  </a:lnTo>
                  <a:lnTo>
                    <a:pt x="746907" y="483403"/>
                  </a:lnTo>
                  <a:lnTo>
                    <a:pt x="784374" y="460312"/>
                  </a:lnTo>
                  <a:lnTo>
                    <a:pt x="817230" y="434638"/>
                  </a:lnTo>
                  <a:lnTo>
                    <a:pt x="845055" y="406641"/>
                  </a:lnTo>
                  <a:lnTo>
                    <a:pt x="883930" y="344714"/>
                  </a:lnTo>
                  <a:lnTo>
                    <a:pt x="897635" y="276606"/>
                  </a:lnTo>
                  <a:lnTo>
                    <a:pt x="894139" y="241908"/>
                  </a:lnTo>
                  <a:lnTo>
                    <a:pt x="867428" y="176631"/>
                  </a:lnTo>
                  <a:lnTo>
                    <a:pt x="817230" y="118573"/>
                  </a:lnTo>
                  <a:lnTo>
                    <a:pt x="784374" y="92899"/>
                  </a:lnTo>
                  <a:lnTo>
                    <a:pt x="746907" y="69808"/>
                  </a:lnTo>
                  <a:lnTo>
                    <a:pt x="705249" y="49557"/>
                  </a:lnTo>
                  <a:lnTo>
                    <a:pt x="659822" y="32408"/>
                  </a:lnTo>
                  <a:lnTo>
                    <a:pt x="611044" y="18618"/>
                  </a:lnTo>
                  <a:lnTo>
                    <a:pt x="559338" y="8447"/>
                  </a:lnTo>
                  <a:lnTo>
                    <a:pt x="505122" y="2155"/>
                  </a:lnTo>
                  <a:lnTo>
                    <a:pt x="4488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87339" y="438912"/>
              <a:ext cx="6451092" cy="58033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172190" y="38176"/>
            <a:ext cx="934085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30">
                <a:solidFill>
                  <a:srgbClr val="000000"/>
                </a:solidFill>
                <a:latin typeface="Verdana"/>
                <a:cs typeface="Verdana"/>
              </a:rPr>
              <a:t>KTUTS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9714" cy="68557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353313" y="441959"/>
            <a:ext cx="11770360" cy="5835650"/>
            <a:chOff x="353313" y="441959"/>
            <a:chExt cx="11770360" cy="5835650"/>
          </a:xfrm>
        </p:grpSpPr>
        <p:sp>
          <p:nvSpPr>
            <p:cNvPr id="4" name="object 4" descr=""/>
            <p:cNvSpPr/>
            <p:nvPr/>
          </p:nvSpPr>
          <p:spPr>
            <a:xfrm>
              <a:off x="378713" y="471677"/>
              <a:ext cx="10909300" cy="5781040"/>
            </a:xfrm>
            <a:custGeom>
              <a:avLst/>
              <a:gdLst/>
              <a:ahLst/>
              <a:cxnLst/>
              <a:rect l="l" t="t" r="r" b="b"/>
              <a:pathLst>
                <a:path w="10909300" h="5781040">
                  <a:moveTo>
                    <a:pt x="9945369" y="0"/>
                  </a:moveTo>
                  <a:lnTo>
                    <a:pt x="963422" y="0"/>
                  </a:lnTo>
                  <a:lnTo>
                    <a:pt x="915337" y="1178"/>
                  </a:lnTo>
                  <a:lnTo>
                    <a:pt x="867863" y="4678"/>
                  </a:lnTo>
                  <a:lnTo>
                    <a:pt x="821055" y="10444"/>
                  </a:lnTo>
                  <a:lnTo>
                    <a:pt x="774967" y="18421"/>
                  </a:lnTo>
                  <a:lnTo>
                    <a:pt x="729655" y="28553"/>
                  </a:lnTo>
                  <a:lnTo>
                    <a:pt x="685174" y="40786"/>
                  </a:lnTo>
                  <a:lnTo>
                    <a:pt x="641579" y="55064"/>
                  </a:lnTo>
                  <a:lnTo>
                    <a:pt x="598926" y="71332"/>
                  </a:lnTo>
                  <a:lnTo>
                    <a:pt x="557269" y="89535"/>
                  </a:lnTo>
                  <a:lnTo>
                    <a:pt x="516664" y="109617"/>
                  </a:lnTo>
                  <a:lnTo>
                    <a:pt x="477166" y="131524"/>
                  </a:lnTo>
                  <a:lnTo>
                    <a:pt x="438830" y="155201"/>
                  </a:lnTo>
                  <a:lnTo>
                    <a:pt x="401711" y="180592"/>
                  </a:lnTo>
                  <a:lnTo>
                    <a:pt x="365866" y="207641"/>
                  </a:lnTo>
                  <a:lnTo>
                    <a:pt x="331348" y="236295"/>
                  </a:lnTo>
                  <a:lnTo>
                    <a:pt x="298212" y="266497"/>
                  </a:lnTo>
                  <a:lnTo>
                    <a:pt x="266516" y="298193"/>
                  </a:lnTo>
                  <a:lnTo>
                    <a:pt x="236312" y="331327"/>
                  </a:lnTo>
                  <a:lnTo>
                    <a:pt x="207657" y="365844"/>
                  </a:lnTo>
                  <a:lnTo>
                    <a:pt x="180606" y="401689"/>
                  </a:lnTo>
                  <a:lnTo>
                    <a:pt x="155214" y="438807"/>
                  </a:lnTo>
                  <a:lnTo>
                    <a:pt x="131536" y="477143"/>
                  </a:lnTo>
                  <a:lnTo>
                    <a:pt x="109627" y="516641"/>
                  </a:lnTo>
                  <a:lnTo>
                    <a:pt x="89543" y="557247"/>
                  </a:lnTo>
                  <a:lnTo>
                    <a:pt x="71339" y="598904"/>
                  </a:lnTo>
                  <a:lnTo>
                    <a:pt x="55069" y="641559"/>
                  </a:lnTo>
                  <a:lnTo>
                    <a:pt x="40790" y="685155"/>
                  </a:lnTo>
                  <a:lnTo>
                    <a:pt x="28556" y="729638"/>
                  </a:lnTo>
                  <a:lnTo>
                    <a:pt x="18423" y="774953"/>
                  </a:lnTo>
                  <a:lnTo>
                    <a:pt x="10446" y="821044"/>
                  </a:lnTo>
                  <a:lnTo>
                    <a:pt x="4679" y="867855"/>
                  </a:lnTo>
                  <a:lnTo>
                    <a:pt x="1179" y="915333"/>
                  </a:lnTo>
                  <a:lnTo>
                    <a:pt x="0" y="963422"/>
                  </a:lnTo>
                  <a:lnTo>
                    <a:pt x="0" y="4817110"/>
                  </a:lnTo>
                  <a:lnTo>
                    <a:pt x="1179" y="4865194"/>
                  </a:lnTo>
                  <a:lnTo>
                    <a:pt x="4679" y="4912668"/>
                  </a:lnTo>
                  <a:lnTo>
                    <a:pt x="10446" y="4959476"/>
                  </a:lnTo>
                  <a:lnTo>
                    <a:pt x="18423" y="5005564"/>
                  </a:lnTo>
                  <a:lnTo>
                    <a:pt x="28556" y="5050876"/>
                  </a:lnTo>
                  <a:lnTo>
                    <a:pt x="40790" y="5095357"/>
                  </a:lnTo>
                  <a:lnTo>
                    <a:pt x="55069" y="5138952"/>
                  </a:lnTo>
                  <a:lnTo>
                    <a:pt x="71339" y="5181605"/>
                  </a:lnTo>
                  <a:lnTo>
                    <a:pt x="89543" y="5223262"/>
                  </a:lnTo>
                  <a:lnTo>
                    <a:pt x="109627" y="5263867"/>
                  </a:lnTo>
                  <a:lnTo>
                    <a:pt x="131536" y="5303365"/>
                  </a:lnTo>
                  <a:lnTo>
                    <a:pt x="155214" y="5341701"/>
                  </a:lnTo>
                  <a:lnTo>
                    <a:pt x="180606" y="5378820"/>
                  </a:lnTo>
                  <a:lnTo>
                    <a:pt x="207657" y="5414665"/>
                  </a:lnTo>
                  <a:lnTo>
                    <a:pt x="236312" y="5449183"/>
                  </a:lnTo>
                  <a:lnTo>
                    <a:pt x="266516" y="5482319"/>
                  </a:lnTo>
                  <a:lnTo>
                    <a:pt x="298212" y="5514015"/>
                  </a:lnTo>
                  <a:lnTo>
                    <a:pt x="331348" y="5544219"/>
                  </a:lnTo>
                  <a:lnTo>
                    <a:pt x="365866" y="5572874"/>
                  </a:lnTo>
                  <a:lnTo>
                    <a:pt x="401711" y="5599925"/>
                  </a:lnTo>
                  <a:lnTo>
                    <a:pt x="438830" y="5625317"/>
                  </a:lnTo>
                  <a:lnTo>
                    <a:pt x="477166" y="5648995"/>
                  </a:lnTo>
                  <a:lnTo>
                    <a:pt x="516664" y="5670904"/>
                  </a:lnTo>
                  <a:lnTo>
                    <a:pt x="557269" y="5690988"/>
                  </a:lnTo>
                  <a:lnTo>
                    <a:pt x="598926" y="5709192"/>
                  </a:lnTo>
                  <a:lnTo>
                    <a:pt x="641579" y="5725462"/>
                  </a:lnTo>
                  <a:lnTo>
                    <a:pt x="685174" y="5739741"/>
                  </a:lnTo>
                  <a:lnTo>
                    <a:pt x="729655" y="5751975"/>
                  </a:lnTo>
                  <a:lnTo>
                    <a:pt x="774967" y="5762108"/>
                  </a:lnTo>
                  <a:lnTo>
                    <a:pt x="821055" y="5770085"/>
                  </a:lnTo>
                  <a:lnTo>
                    <a:pt x="867863" y="5775852"/>
                  </a:lnTo>
                  <a:lnTo>
                    <a:pt x="915337" y="5779352"/>
                  </a:lnTo>
                  <a:lnTo>
                    <a:pt x="963422" y="5780532"/>
                  </a:lnTo>
                  <a:lnTo>
                    <a:pt x="9945369" y="5780532"/>
                  </a:lnTo>
                  <a:lnTo>
                    <a:pt x="9993458" y="5779352"/>
                  </a:lnTo>
                  <a:lnTo>
                    <a:pt x="10040936" y="5775852"/>
                  </a:lnTo>
                  <a:lnTo>
                    <a:pt x="10087747" y="5770085"/>
                  </a:lnTo>
                  <a:lnTo>
                    <a:pt x="10133838" y="5762108"/>
                  </a:lnTo>
                  <a:lnTo>
                    <a:pt x="10179153" y="5751975"/>
                  </a:lnTo>
                  <a:lnTo>
                    <a:pt x="10223636" y="5739741"/>
                  </a:lnTo>
                  <a:lnTo>
                    <a:pt x="10267232" y="5725462"/>
                  </a:lnTo>
                  <a:lnTo>
                    <a:pt x="10309887" y="5709192"/>
                  </a:lnTo>
                  <a:lnTo>
                    <a:pt x="10351544" y="5690988"/>
                  </a:lnTo>
                  <a:lnTo>
                    <a:pt x="10392150" y="5670904"/>
                  </a:lnTo>
                  <a:lnTo>
                    <a:pt x="10431648" y="5648995"/>
                  </a:lnTo>
                  <a:lnTo>
                    <a:pt x="10469984" y="5625317"/>
                  </a:lnTo>
                  <a:lnTo>
                    <a:pt x="10507102" y="5599925"/>
                  </a:lnTo>
                  <a:lnTo>
                    <a:pt x="10542947" y="5572874"/>
                  </a:lnTo>
                  <a:lnTo>
                    <a:pt x="10577464" y="5544219"/>
                  </a:lnTo>
                  <a:lnTo>
                    <a:pt x="10610598" y="5514015"/>
                  </a:lnTo>
                  <a:lnTo>
                    <a:pt x="10642294" y="5482319"/>
                  </a:lnTo>
                  <a:lnTo>
                    <a:pt x="10672496" y="5449183"/>
                  </a:lnTo>
                  <a:lnTo>
                    <a:pt x="10701150" y="5414665"/>
                  </a:lnTo>
                  <a:lnTo>
                    <a:pt x="10728199" y="5378820"/>
                  </a:lnTo>
                  <a:lnTo>
                    <a:pt x="10753590" y="5341701"/>
                  </a:lnTo>
                  <a:lnTo>
                    <a:pt x="10777267" y="5303365"/>
                  </a:lnTo>
                  <a:lnTo>
                    <a:pt x="10799174" y="5263867"/>
                  </a:lnTo>
                  <a:lnTo>
                    <a:pt x="10819256" y="5223262"/>
                  </a:lnTo>
                  <a:lnTo>
                    <a:pt x="10837459" y="5181605"/>
                  </a:lnTo>
                  <a:lnTo>
                    <a:pt x="10853727" y="5138952"/>
                  </a:lnTo>
                  <a:lnTo>
                    <a:pt x="10868005" y="5095357"/>
                  </a:lnTo>
                  <a:lnTo>
                    <a:pt x="10880238" y="5050876"/>
                  </a:lnTo>
                  <a:lnTo>
                    <a:pt x="10890370" y="5005564"/>
                  </a:lnTo>
                  <a:lnTo>
                    <a:pt x="10898347" y="4959476"/>
                  </a:lnTo>
                  <a:lnTo>
                    <a:pt x="10904113" y="4912668"/>
                  </a:lnTo>
                  <a:lnTo>
                    <a:pt x="10907613" y="4865194"/>
                  </a:lnTo>
                  <a:lnTo>
                    <a:pt x="10908791" y="4817110"/>
                  </a:lnTo>
                  <a:lnTo>
                    <a:pt x="10908791" y="963422"/>
                  </a:lnTo>
                  <a:lnTo>
                    <a:pt x="10907613" y="915333"/>
                  </a:lnTo>
                  <a:lnTo>
                    <a:pt x="10904113" y="867855"/>
                  </a:lnTo>
                  <a:lnTo>
                    <a:pt x="10898347" y="821044"/>
                  </a:lnTo>
                  <a:lnTo>
                    <a:pt x="10890370" y="774953"/>
                  </a:lnTo>
                  <a:lnTo>
                    <a:pt x="10880238" y="729638"/>
                  </a:lnTo>
                  <a:lnTo>
                    <a:pt x="10868005" y="685155"/>
                  </a:lnTo>
                  <a:lnTo>
                    <a:pt x="10853727" y="641559"/>
                  </a:lnTo>
                  <a:lnTo>
                    <a:pt x="10837459" y="598904"/>
                  </a:lnTo>
                  <a:lnTo>
                    <a:pt x="10819256" y="557247"/>
                  </a:lnTo>
                  <a:lnTo>
                    <a:pt x="10799174" y="516641"/>
                  </a:lnTo>
                  <a:lnTo>
                    <a:pt x="10777267" y="477143"/>
                  </a:lnTo>
                  <a:lnTo>
                    <a:pt x="10753590" y="438807"/>
                  </a:lnTo>
                  <a:lnTo>
                    <a:pt x="10728199" y="401689"/>
                  </a:lnTo>
                  <a:lnTo>
                    <a:pt x="10701150" y="365844"/>
                  </a:lnTo>
                  <a:lnTo>
                    <a:pt x="10672496" y="331327"/>
                  </a:lnTo>
                  <a:lnTo>
                    <a:pt x="10642294" y="298193"/>
                  </a:lnTo>
                  <a:lnTo>
                    <a:pt x="10610598" y="266497"/>
                  </a:lnTo>
                  <a:lnTo>
                    <a:pt x="10577464" y="236295"/>
                  </a:lnTo>
                  <a:lnTo>
                    <a:pt x="10542947" y="207641"/>
                  </a:lnTo>
                  <a:lnTo>
                    <a:pt x="10507102" y="180592"/>
                  </a:lnTo>
                  <a:lnTo>
                    <a:pt x="10469984" y="155201"/>
                  </a:lnTo>
                  <a:lnTo>
                    <a:pt x="10431648" y="131524"/>
                  </a:lnTo>
                  <a:lnTo>
                    <a:pt x="10392150" y="109617"/>
                  </a:lnTo>
                  <a:lnTo>
                    <a:pt x="10351544" y="89535"/>
                  </a:lnTo>
                  <a:lnTo>
                    <a:pt x="10309887" y="71332"/>
                  </a:lnTo>
                  <a:lnTo>
                    <a:pt x="10267232" y="55064"/>
                  </a:lnTo>
                  <a:lnTo>
                    <a:pt x="10223636" y="40786"/>
                  </a:lnTo>
                  <a:lnTo>
                    <a:pt x="10179153" y="28553"/>
                  </a:lnTo>
                  <a:lnTo>
                    <a:pt x="10133838" y="18421"/>
                  </a:lnTo>
                  <a:lnTo>
                    <a:pt x="10087747" y="10444"/>
                  </a:lnTo>
                  <a:lnTo>
                    <a:pt x="10040936" y="4678"/>
                  </a:lnTo>
                  <a:lnTo>
                    <a:pt x="9993458" y="1178"/>
                  </a:lnTo>
                  <a:lnTo>
                    <a:pt x="9945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78713" y="471677"/>
              <a:ext cx="10909300" cy="5781040"/>
            </a:xfrm>
            <a:custGeom>
              <a:avLst/>
              <a:gdLst/>
              <a:ahLst/>
              <a:cxnLst/>
              <a:rect l="l" t="t" r="r" b="b"/>
              <a:pathLst>
                <a:path w="10909300" h="5781040">
                  <a:moveTo>
                    <a:pt x="0" y="963422"/>
                  </a:moveTo>
                  <a:lnTo>
                    <a:pt x="1179" y="915333"/>
                  </a:lnTo>
                  <a:lnTo>
                    <a:pt x="4679" y="867855"/>
                  </a:lnTo>
                  <a:lnTo>
                    <a:pt x="10446" y="821044"/>
                  </a:lnTo>
                  <a:lnTo>
                    <a:pt x="18423" y="774953"/>
                  </a:lnTo>
                  <a:lnTo>
                    <a:pt x="28556" y="729638"/>
                  </a:lnTo>
                  <a:lnTo>
                    <a:pt x="40790" y="685155"/>
                  </a:lnTo>
                  <a:lnTo>
                    <a:pt x="55069" y="641559"/>
                  </a:lnTo>
                  <a:lnTo>
                    <a:pt x="71339" y="598904"/>
                  </a:lnTo>
                  <a:lnTo>
                    <a:pt x="89543" y="557247"/>
                  </a:lnTo>
                  <a:lnTo>
                    <a:pt x="109627" y="516641"/>
                  </a:lnTo>
                  <a:lnTo>
                    <a:pt x="131536" y="477143"/>
                  </a:lnTo>
                  <a:lnTo>
                    <a:pt x="155214" y="438807"/>
                  </a:lnTo>
                  <a:lnTo>
                    <a:pt x="180606" y="401689"/>
                  </a:lnTo>
                  <a:lnTo>
                    <a:pt x="207657" y="365844"/>
                  </a:lnTo>
                  <a:lnTo>
                    <a:pt x="236312" y="331327"/>
                  </a:lnTo>
                  <a:lnTo>
                    <a:pt x="266516" y="298193"/>
                  </a:lnTo>
                  <a:lnTo>
                    <a:pt x="298212" y="266497"/>
                  </a:lnTo>
                  <a:lnTo>
                    <a:pt x="331348" y="236295"/>
                  </a:lnTo>
                  <a:lnTo>
                    <a:pt x="365866" y="207641"/>
                  </a:lnTo>
                  <a:lnTo>
                    <a:pt x="401711" y="180592"/>
                  </a:lnTo>
                  <a:lnTo>
                    <a:pt x="438830" y="155201"/>
                  </a:lnTo>
                  <a:lnTo>
                    <a:pt x="477166" y="131524"/>
                  </a:lnTo>
                  <a:lnTo>
                    <a:pt x="516664" y="109617"/>
                  </a:lnTo>
                  <a:lnTo>
                    <a:pt x="557269" y="89535"/>
                  </a:lnTo>
                  <a:lnTo>
                    <a:pt x="598926" y="71332"/>
                  </a:lnTo>
                  <a:lnTo>
                    <a:pt x="641579" y="55064"/>
                  </a:lnTo>
                  <a:lnTo>
                    <a:pt x="685174" y="40786"/>
                  </a:lnTo>
                  <a:lnTo>
                    <a:pt x="729655" y="28553"/>
                  </a:lnTo>
                  <a:lnTo>
                    <a:pt x="774967" y="18421"/>
                  </a:lnTo>
                  <a:lnTo>
                    <a:pt x="821055" y="10444"/>
                  </a:lnTo>
                  <a:lnTo>
                    <a:pt x="867863" y="4678"/>
                  </a:lnTo>
                  <a:lnTo>
                    <a:pt x="915337" y="1178"/>
                  </a:lnTo>
                  <a:lnTo>
                    <a:pt x="963422" y="0"/>
                  </a:lnTo>
                  <a:lnTo>
                    <a:pt x="9945369" y="0"/>
                  </a:lnTo>
                  <a:lnTo>
                    <a:pt x="9993458" y="1178"/>
                  </a:lnTo>
                  <a:lnTo>
                    <a:pt x="10040936" y="4678"/>
                  </a:lnTo>
                  <a:lnTo>
                    <a:pt x="10087747" y="10444"/>
                  </a:lnTo>
                  <a:lnTo>
                    <a:pt x="10133838" y="18421"/>
                  </a:lnTo>
                  <a:lnTo>
                    <a:pt x="10179153" y="28553"/>
                  </a:lnTo>
                  <a:lnTo>
                    <a:pt x="10223636" y="40786"/>
                  </a:lnTo>
                  <a:lnTo>
                    <a:pt x="10267232" y="55064"/>
                  </a:lnTo>
                  <a:lnTo>
                    <a:pt x="10309887" y="71332"/>
                  </a:lnTo>
                  <a:lnTo>
                    <a:pt x="10351544" y="89535"/>
                  </a:lnTo>
                  <a:lnTo>
                    <a:pt x="10392150" y="109617"/>
                  </a:lnTo>
                  <a:lnTo>
                    <a:pt x="10431648" y="131524"/>
                  </a:lnTo>
                  <a:lnTo>
                    <a:pt x="10469984" y="155201"/>
                  </a:lnTo>
                  <a:lnTo>
                    <a:pt x="10507102" y="180592"/>
                  </a:lnTo>
                  <a:lnTo>
                    <a:pt x="10542947" y="207641"/>
                  </a:lnTo>
                  <a:lnTo>
                    <a:pt x="10577464" y="236295"/>
                  </a:lnTo>
                  <a:lnTo>
                    <a:pt x="10610598" y="266497"/>
                  </a:lnTo>
                  <a:lnTo>
                    <a:pt x="10642294" y="298193"/>
                  </a:lnTo>
                  <a:lnTo>
                    <a:pt x="10672496" y="331327"/>
                  </a:lnTo>
                  <a:lnTo>
                    <a:pt x="10701150" y="365844"/>
                  </a:lnTo>
                  <a:lnTo>
                    <a:pt x="10728199" y="401689"/>
                  </a:lnTo>
                  <a:lnTo>
                    <a:pt x="10753590" y="438807"/>
                  </a:lnTo>
                  <a:lnTo>
                    <a:pt x="10777267" y="477143"/>
                  </a:lnTo>
                  <a:lnTo>
                    <a:pt x="10799174" y="516641"/>
                  </a:lnTo>
                  <a:lnTo>
                    <a:pt x="10819256" y="557247"/>
                  </a:lnTo>
                  <a:lnTo>
                    <a:pt x="10837459" y="598904"/>
                  </a:lnTo>
                  <a:lnTo>
                    <a:pt x="10853727" y="641559"/>
                  </a:lnTo>
                  <a:lnTo>
                    <a:pt x="10868005" y="685155"/>
                  </a:lnTo>
                  <a:lnTo>
                    <a:pt x="10880238" y="729638"/>
                  </a:lnTo>
                  <a:lnTo>
                    <a:pt x="10890370" y="774953"/>
                  </a:lnTo>
                  <a:lnTo>
                    <a:pt x="10898347" y="821044"/>
                  </a:lnTo>
                  <a:lnTo>
                    <a:pt x="10904113" y="867855"/>
                  </a:lnTo>
                  <a:lnTo>
                    <a:pt x="10907613" y="915333"/>
                  </a:lnTo>
                  <a:lnTo>
                    <a:pt x="10908791" y="963422"/>
                  </a:lnTo>
                  <a:lnTo>
                    <a:pt x="10908791" y="4817110"/>
                  </a:lnTo>
                  <a:lnTo>
                    <a:pt x="10907613" y="4865194"/>
                  </a:lnTo>
                  <a:lnTo>
                    <a:pt x="10904113" y="4912668"/>
                  </a:lnTo>
                  <a:lnTo>
                    <a:pt x="10898347" y="4959476"/>
                  </a:lnTo>
                  <a:lnTo>
                    <a:pt x="10890370" y="5005564"/>
                  </a:lnTo>
                  <a:lnTo>
                    <a:pt x="10880238" y="5050876"/>
                  </a:lnTo>
                  <a:lnTo>
                    <a:pt x="10868005" y="5095357"/>
                  </a:lnTo>
                  <a:lnTo>
                    <a:pt x="10853727" y="5138952"/>
                  </a:lnTo>
                  <a:lnTo>
                    <a:pt x="10837459" y="5181605"/>
                  </a:lnTo>
                  <a:lnTo>
                    <a:pt x="10819256" y="5223262"/>
                  </a:lnTo>
                  <a:lnTo>
                    <a:pt x="10799174" y="5263867"/>
                  </a:lnTo>
                  <a:lnTo>
                    <a:pt x="10777267" y="5303365"/>
                  </a:lnTo>
                  <a:lnTo>
                    <a:pt x="10753590" y="5341701"/>
                  </a:lnTo>
                  <a:lnTo>
                    <a:pt x="10728199" y="5378820"/>
                  </a:lnTo>
                  <a:lnTo>
                    <a:pt x="10701150" y="5414665"/>
                  </a:lnTo>
                  <a:lnTo>
                    <a:pt x="10672496" y="5449183"/>
                  </a:lnTo>
                  <a:lnTo>
                    <a:pt x="10642294" y="5482319"/>
                  </a:lnTo>
                  <a:lnTo>
                    <a:pt x="10610598" y="5514015"/>
                  </a:lnTo>
                  <a:lnTo>
                    <a:pt x="10577464" y="5544219"/>
                  </a:lnTo>
                  <a:lnTo>
                    <a:pt x="10542947" y="5572874"/>
                  </a:lnTo>
                  <a:lnTo>
                    <a:pt x="10507102" y="5599925"/>
                  </a:lnTo>
                  <a:lnTo>
                    <a:pt x="10469984" y="5625317"/>
                  </a:lnTo>
                  <a:lnTo>
                    <a:pt x="10431648" y="5648995"/>
                  </a:lnTo>
                  <a:lnTo>
                    <a:pt x="10392150" y="5670904"/>
                  </a:lnTo>
                  <a:lnTo>
                    <a:pt x="10351544" y="5690988"/>
                  </a:lnTo>
                  <a:lnTo>
                    <a:pt x="10309887" y="5709192"/>
                  </a:lnTo>
                  <a:lnTo>
                    <a:pt x="10267232" y="5725462"/>
                  </a:lnTo>
                  <a:lnTo>
                    <a:pt x="10223636" y="5739741"/>
                  </a:lnTo>
                  <a:lnTo>
                    <a:pt x="10179153" y="5751975"/>
                  </a:lnTo>
                  <a:lnTo>
                    <a:pt x="10133838" y="5762108"/>
                  </a:lnTo>
                  <a:lnTo>
                    <a:pt x="10087747" y="5770085"/>
                  </a:lnTo>
                  <a:lnTo>
                    <a:pt x="10040936" y="5775852"/>
                  </a:lnTo>
                  <a:lnTo>
                    <a:pt x="9993458" y="5779352"/>
                  </a:lnTo>
                  <a:lnTo>
                    <a:pt x="9945369" y="5780532"/>
                  </a:lnTo>
                  <a:lnTo>
                    <a:pt x="963422" y="5780532"/>
                  </a:lnTo>
                  <a:lnTo>
                    <a:pt x="915337" y="5779352"/>
                  </a:lnTo>
                  <a:lnTo>
                    <a:pt x="867863" y="5775852"/>
                  </a:lnTo>
                  <a:lnTo>
                    <a:pt x="821055" y="5770085"/>
                  </a:lnTo>
                  <a:lnTo>
                    <a:pt x="774967" y="5762108"/>
                  </a:lnTo>
                  <a:lnTo>
                    <a:pt x="729655" y="5751975"/>
                  </a:lnTo>
                  <a:lnTo>
                    <a:pt x="685174" y="5739741"/>
                  </a:lnTo>
                  <a:lnTo>
                    <a:pt x="641579" y="5725462"/>
                  </a:lnTo>
                  <a:lnTo>
                    <a:pt x="598926" y="5709192"/>
                  </a:lnTo>
                  <a:lnTo>
                    <a:pt x="557269" y="5690988"/>
                  </a:lnTo>
                  <a:lnTo>
                    <a:pt x="516664" y="5670904"/>
                  </a:lnTo>
                  <a:lnTo>
                    <a:pt x="477166" y="5648995"/>
                  </a:lnTo>
                  <a:lnTo>
                    <a:pt x="438830" y="5625317"/>
                  </a:lnTo>
                  <a:lnTo>
                    <a:pt x="401711" y="5599925"/>
                  </a:lnTo>
                  <a:lnTo>
                    <a:pt x="365866" y="5572874"/>
                  </a:lnTo>
                  <a:lnTo>
                    <a:pt x="331348" y="5544219"/>
                  </a:lnTo>
                  <a:lnTo>
                    <a:pt x="298212" y="5514015"/>
                  </a:lnTo>
                  <a:lnTo>
                    <a:pt x="266516" y="5482319"/>
                  </a:lnTo>
                  <a:lnTo>
                    <a:pt x="236312" y="5449183"/>
                  </a:lnTo>
                  <a:lnTo>
                    <a:pt x="207657" y="5414665"/>
                  </a:lnTo>
                  <a:lnTo>
                    <a:pt x="180606" y="5378820"/>
                  </a:lnTo>
                  <a:lnTo>
                    <a:pt x="155214" y="5341701"/>
                  </a:lnTo>
                  <a:lnTo>
                    <a:pt x="131536" y="5303365"/>
                  </a:lnTo>
                  <a:lnTo>
                    <a:pt x="109627" y="5263867"/>
                  </a:lnTo>
                  <a:lnTo>
                    <a:pt x="89543" y="5223262"/>
                  </a:lnTo>
                  <a:lnTo>
                    <a:pt x="71339" y="5181605"/>
                  </a:lnTo>
                  <a:lnTo>
                    <a:pt x="55069" y="5138952"/>
                  </a:lnTo>
                  <a:lnTo>
                    <a:pt x="40790" y="5095357"/>
                  </a:lnTo>
                  <a:lnTo>
                    <a:pt x="28556" y="5050876"/>
                  </a:lnTo>
                  <a:lnTo>
                    <a:pt x="18423" y="5005564"/>
                  </a:lnTo>
                  <a:lnTo>
                    <a:pt x="10446" y="4959476"/>
                  </a:lnTo>
                  <a:lnTo>
                    <a:pt x="4679" y="4912668"/>
                  </a:lnTo>
                  <a:lnTo>
                    <a:pt x="1179" y="4865194"/>
                  </a:lnTo>
                  <a:lnTo>
                    <a:pt x="0" y="4817110"/>
                  </a:lnTo>
                  <a:lnTo>
                    <a:pt x="0" y="963422"/>
                  </a:lnTo>
                  <a:close/>
                </a:path>
              </a:pathLst>
            </a:custGeom>
            <a:ln w="50800">
              <a:solidFill>
                <a:srgbClr val="41709C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2347" y="441959"/>
              <a:ext cx="10101072" cy="436626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69563" y="1036396"/>
            <a:ext cx="5568950" cy="222123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254">
                <a:solidFill>
                  <a:srgbClr val="FF0000"/>
                </a:solidFill>
                <a:latin typeface="Arial"/>
                <a:cs typeface="Arial"/>
              </a:rPr>
              <a:t>Để</a:t>
            </a:r>
            <a:r>
              <a:rPr dirty="0" sz="3600" spc="-19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20">
                <a:solidFill>
                  <a:srgbClr val="FF0000"/>
                </a:solidFill>
                <a:latin typeface="Arial"/>
                <a:cs typeface="Arial"/>
              </a:rPr>
              <a:t>đo</a:t>
            </a:r>
            <a:r>
              <a:rPr dirty="0" sz="3600" spc="-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29">
                <a:solidFill>
                  <a:srgbClr val="FF0000"/>
                </a:solidFill>
                <a:latin typeface="Arial"/>
                <a:cs typeface="Arial"/>
              </a:rPr>
              <a:t>diện</a:t>
            </a:r>
            <a:r>
              <a:rPr dirty="0" sz="36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15">
                <a:solidFill>
                  <a:srgbClr val="FF0000"/>
                </a:solidFill>
                <a:latin typeface="Arial"/>
                <a:cs typeface="Arial"/>
              </a:rPr>
              <a:t>tích</a:t>
            </a:r>
            <a:r>
              <a:rPr dirty="0" sz="3600" spc="-1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40">
                <a:solidFill>
                  <a:srgbClr val="FF0000"/>
                </a:solidFill>
                <a:latin typeface="Arial"/>
                <a:cs typeface="Arial"/>
              </a:rPr>
              <a:t>lớn</a:t>
            </a:r>
            <a:r>
              <a:rPr dirty="0" sz="3600" spc="-1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70">
                <a:solidFill>
                  <a:srgbClr val="FF0000"/>
                </a:solidFill>
                <a:latin typeface="Arial"/>
                <a:cs typeface="Arial"/>
              </a:rPr>
              <a:t>như:</a:t>
            </a:r>
            <a:r>
              <a:rPr dirty="0" sz="3600" spc="-16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80">
                <a:solidFill>
                  <a:srgbClr val="FF0000"/>
                </a:solidFill>
                <a:latin typeface="Arial"/>
                <a:cs typeface="Arial"/>
              </a:rPr>
              <a:t>một </a:t>
            </a:r>
            <a:r>
              <a:rPr dirty="0" sz="3600" spc="-155">
                <a:solidFill>
                  <a:srgbClr val="FF0000"/>
                </a:solidFill>
                <a:latin typeface="Arial"/>
                <a:cs typeface="Arial"/>
              </a:rPr>
              <a:t>tỉnh,</a:t>
            </a:r>
            <a:r>
              <a:rPr dirty="0" sz="3600" spc="-1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85">
                <a:solidFill>
                  <a:srgbClr val="FF0000"/>
                </a:solidFill>
                <a:latin typeface="Arial"/>
                <a:cs typeface="Arial"/>
              </a:rPr>
              <a:t>một</a:t>
            </a:r>
            <a:r>
              <a:rPr dirty="0" sz="36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04">
                <a:solidFill>
                  <a:srgbClr val="FF0000"/>
                </a:solidFill>
                <a:latin typeface="Arial"/>
                <a:cs typeface="Arial"/>
              </a:rPr>
              <a:t>thành</a:t>
            </a:r>
            <a:r>
              <a:rPr dirty="0" sz="3600" spc="-14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54">
                <a:solidFill>
                  <a:srgbClr val="FF0000"/>
                </a:solidFill>
                <a:latin typeface="Arial"/>
                <a:cs typeface="Arial"/>
              </a:rPr>
              <a:t>phố,</a:t>
            </a:r>
            <a:r>
              <a:rPr dirty="0" sz="3600" spc="-1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5">
                <a:solidFill>
                  <a:srgbClr val="FF0000"/>
                </a:solidFill>
                <a:latin typeface="Arial"/>
                <a:cs typeface="Arial"/>
              </a:rPr>
              <a:t>một </a:t>
            </a:r>
            <a:r>
              <a:rPr dirty="0" sz="3600" spc="-280">
                <a:solidFill>
                  <a:srgbClr val="FF0000"/>
                </a:solidFill>
                <a:latin typeface="Arial"/>
                <a:cs typeface="Arial"/>
              </a:rPr>
              <a:t>khu</a:t>
            </a:r>
            <a:r>
              <a:rPr dirty="0" sz="36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450">
                <a:solidFill>
                  <a:srgbClr val="FF0000"/>
                </a:solidFill>
                <a:latin typeface="Arial"/>
                <a:cs typeface="Arial"/>
              </a:rPr>
              <a:t>rừng…</a:t>
            </a:r>
            <a:r>
              <a:rPr dirty="0" sz="36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14">
                <a:solidFill>
                  <a:srgbClr val="FF0000"/>
                </a:solidFill>
                <a:latin typeface="Arial"/>
                <a:cs typeface="Arial"/>
              </a:rPr>
              <a:t>ta</a:t>
            </a:r>
            <a:r>
              <a:rPr dirty="0" sz="3600" spc="-17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335">
                <a:solidFill>
                  <a:srgbClr val="FF0000"/>
                </a:solidFill>
                <a:latin typeface="Arial"/>
                <a:cs typeface="Arial"/>
              </a:rPr>
              <a:t>dùng</a:t>
            </a:r>
            <a:r>
              <a:rPr dirty="0" sz="36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60">
                <a:solidFill>
                  <a:srgbClr val="FF0000"/>
                </a:solidFill>
                <a:latin typeface="Arial"/>
                <a:cs typeface="Arial"/>
              </a:rPr>
              <a:t>đơn</a:t>
            </a:r>
            <a:r>
              <a:rPr dirty="0" sz="3600" spc="-18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10">
                <a:solidFill>
                  <a:srgbClr val="FF0000"/>
                </a:solidFill>
                <a:latin typeface="Arial"/>
                <a:cs typeface="Arial"/>
              </a:rPr>
              <a:t>vị</a:t>
            </a:r>
            <a:r>
              <a:rPr dirty="0" sz="3600" spc="-18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30">
                <a:solidFill>
                  <a:srgbClr val="FF0000"/>
                </a:solidFill>
                <a:latin typeface="Arial"/>
                <a:cs typeface="Arial"/>
              </a:rPr>
              <a:t>đo </a:t>
            </a:r>
            <a:r>
              <a:rPr dirty="0" sz="3600" spc="-229">
                <a:solidFill>
                  <a:srgbClr val="FF0000"/>
                </a:solidFill>
                <a:latin typeface="Arial"/>
                <a:cs typeface="Arial"/>
              </a:rPr>
              <a:t>diện</a:t>
            </a:r>
            <a:r>
              <a:rPr dirty="0" sz="3600" spc="-16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15">
                <a:solidFill>
                  <a:srgbClr val="FF0000"/>
                </a:solidFill>
                <a:latin typeface="Arial"/>
                <a:cs typeface="Arial"/>
              </a:rPr>
              <a:t>tích</a:t>
            </a:r>
            <a:r>
              <a:rPr dirty="0" sz="3600" spc="-1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355">
                <a:solidFill>
                  <a:srgbClr val="FF0000"/>
                </a:solidFill>
                <a:latin typeface="Arial"/>
                <a:cs typeface="Arial"/>
              </a:rPr>
              <a:t>nào?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1275588" y="3072383"/>
            <a:ext cx="10916920" cy="3785870"/>
            <a:chOff x="1275588" y="3072383"/>
            <a:chExt cx="10916920" cy="378587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5588" y="3072383"/>
              <a:ext cx="1752600" cy="378561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93807" y="3203446"/>
              <a:ext cx="2298192" cy="36423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1334"/>
              <a:ext cx="12170663" cy="683666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1011" y="1261872"/>
              <a:ext cx="2570988" cy="559612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2551"/>
              <a:ext cx="1136903" cy="28971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8672" y="196595"/>
              <a:ext cx="4253483" cy="137617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83" y="1969007"/>
              <a:ext cx="312420" cy="4191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36" y="3145535"/>
              <a:ext cx="649224" cy="87020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54935" y="1741932"/>
              <a:ext cx="435863" cy="58216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845" y="0"/>
              <a:ext cx="2077847" cy="177533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940" y="870203"/>
              <a:ext cx="1493519" cy="6873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7100" y="0"/>
              <a:ext cx="4914900" cy="3058667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36191" y="4080255"/>
              <a:ext cx="4702302" cy="2777742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5640" y="2737104"/>
              <a:ext cx="3411474" cy="4120895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85944" y="4419600"/>
              <a:ext cx="3178302" cy="2438398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14916" y="3201923"/>
              <a:ext cx="2266950" cy="3656075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75460" y="3412234"/>
              <a:ext cx="1146048" cy="34290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2994658"/>
              <a:ext cx="3528060" cy="3863338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10511" y="2020823"/>
              <a:ext cx="8747760" cy="230428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008376" y="336804"/>
              <a:ext cx="2694431" cy="1110996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957184" y="6611518"/>
            <a:ext cx="3364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0">
                <a:latin typeface="Arial"/>
                <a:cs typeface="Arial"/>
              </a:rPr>
              <a:t>Thiết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100">
                <a:latin typeface="Arial"/>
                <a:cs typeface="Arial"/>
              </a:rPr>
              <a:t>kế: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35">
                <a:latin typeface="Arial"/>
                <a:cs typeface="Arial"/>
              </a:rPr>
              <a:t>Hương</a:t>
            </a:r>
            <a:r>
              <a:rPr dirty="0" sz="1800" spc="-70">
                <a:latin typeface="Arial"/>
                <a:cs typeface="Arial"/>
              </a:rPr>
              <a:t> </a:t>
            </a:r>
            <a:r>
              <a:rPr dirty="0" sz="1800" spc="-135">
                <a:latin typeface="Arial"/>
                <a:cs typeface="Arial"/>
              </a:rPr>
              <a:t>Thảo</a:t>
            </a:r>
            <a:r>
              <a:rPr dirty="0" sz="1800" spc="-60">
                <a:latin typeface="Arial"/>
                <a:cs typeface="Arial"/>
              </a:rPr>
              <a:t> -</a:t>
            </a:r>
            <a:r>
              <a:rPr dirty="0" sz="1800" spc="-80">
                <a:latin typeface="Arial"/>
                <a:cs typeface="Arial"/>
              </a:rPr>
              <a:t> </a:t>
            </a:r>
            <a:r>
              <a:rPr dirty="0" sz="1800" spc="-75">
                <a:latin typeface="Arial"/>
                <a:cs typeface="Arial"/>
              </a:rPr>
              <a:t>0972115126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053840" y="0"/>
            <a:ext cx="8138159" cy="6858000"/>
            <a:chOff x="4053840" y="0"/>
            <a:chExt cx="8138159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61104" y="0"/>
              <a:ext cx="7930896" cy="68579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7177" y="0"/>
              <a:ext cx="2077846" cy="16709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53840" y="691895"/>
              <a:ext cx="1493519" cy="68732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9052" y="3916679"/>
              <a:ext cx="3012948" cy="2941317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522730" cy="208915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842" y="12695"/>
              <a:ext cx="5627370" cy="6845300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4913376" y="6042659"/>
              <a:ext cx="563880" cy="553720"/>
            </a:xfrm>
            <a:custGeom>
              <a:avLst/>
              <a:gdLst/>
              <a:ahLst/>
              <a:cxnLst/>
              <a:rect l="l" t="t" r="r" b="b"/>
              <a:pathLst>
                <a:path w="563879" h="553720">
                  <a:moveTo>
                    <a:pt x="281939" y="0"/>
                  </a:moveTo>
                  <a:lnTo>
                    <a:pt x="236210" y="3620"/>
                  </a:lnTo>
                  <a:lnTo>
                    <a:pt x="192828" y="14101"/>
                  </a:lnTo>
                  <a:lnTo>
                    <a:pt x="152376" y="30873"/>
                  </a:lnTo>
                  <a:lnTo>
                    <a:pt x="115433" y="53368"/>
                  </a:lnTo>
                  <a:lnTo>
                    <a:pt x="82581" y="81014"/>
                  </a:lnTo>
                  <a:lnTo>
                    <a:pt x="54400" y="113244"/>
                  </a:lnTo>
                  <a:lnTo>
                    <a:pt x="31471" y="149488"/>
                  </a:lnTo>
                  <a:lnTo>
                    <a:pt x="14374" y="189175"/>
                  </a:lnTo>
                  <a:lnTo>
                    <a:pt x="3690" y="231738"/>
                  </a:lnTo>
                  <a:lnTo>
                    <a:pt x="0" y="276605"/>
                  </a:lnTo>
                  <a:lnTo>
                    <a:pt x="3690" y="321473"/>
                  </a:lnTo>
                  <a:lnTo>
                    <a:pt x="14374" y="364036"/>
                  </a:lnTo>
                  <a:lnTo>
                    <a:pt x="31471" y="403723"/>
                  </a:lnTo>
                  <a:lnTo>
                    <a:pt x="54400" y="439967"/>
                  </a:lnTo>
                  <a:lnTo>
                    <a:pt x="82581" y="472197"/>
                  </a:lnTo>
                  <a:lnTo>
                    <a:pt x="115433" y="499843"/>
                  </a:lnTo>
                  <a:lnTo>
                    <a:pt x="152376" y="522338"/>
                  </a:lnTo>
                  <a:lnTo>
                    <a:pt x="192828" y="539110"/>
                  </a:lnTo>
                  <a:lnTo>
                    <a:pt x="236210" y="549591"/>
                  </a:lnTo>
                  <a:lnTo>
                    <a:pt x="281939" y="553211"/>
                  </a:lnTo>
                  <a:lnTo>
                    <a:pt x="327669" y="549591"/>
                  </a:lnTo>
                  <a:lnTo>
                    <a:pt x="371051" y="539110"/>
                  </a:lnTo>
                  <a:lnTo>
                    <a:pt x="411503" y="522338"/>
                  </a:lnTo>
                  <a:lnTo>
                    <a:pt x="448446" y="499843"/>
                  </a:lnTo>
                  <a:lnTo>
                    <a:pt x="481298" y="472197"/>
                  </a:lnTo>
                  <a:lnTo>
                    <a:pt x="509479" y="439967"/>
                  </a:lnTo>
                  <a:lnTo>
                    <a:pt x="532408" y="403723"/>
                  </a:lnTo>
                  <a:lnTo>
                    <a:pt x="549505" y="364036"/>
                  </a:lnTo>
                  <a:lnTo>
                    <a:pt x="560189" y="321473"/>
                  </a:lnTo>
                  <a:lnTo>
                    <a:pt x="563879" y="276605"/>
                  </a:lnTo>
                  <a:lnTo>
                    <a:pt x="560189" y="231738"/>
                  </a:lnTo>
                  <a:lnTo>
                    <a:pt x="549505" y="189175"/>
                  </a:lnTo>
                  <a:lnTo>
                    <a:pt x="532408" y="149488"/>
                  </a:lnTo>
                  <a:lnTo>
                    <a:pt x="509479" y="113244"/>
                  </a:lnTo>
                  <a:lnTo>
                    <a:pt x="481298" y="81014"/>
                  </a:lnTo>
                  <a:lnTo>
                    <a:pt x="448446" y="53368"/>
                  </a:lnTo>
                  <a:lnTo>
                    <a:pt x="411503" y="30873"/>
                  </a:lnTo>
                  <a:lnTo>
                    <a:pt x="371051" y="14101"/>
                  </a:lnTo>
                  <a:lnTo>
                    <a:pt x="327669" y="3620"/>
                  </a:lnTo>
                  <a:lnTo>
                    <a:pt x="2819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1579" y="0"/>
              <a:ext cx="7170420" cy="5718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17322" y="446277"/>
            <a:ext cx="11368405" cy="5842000"/>
            <a:chOff x="417322" y="446277"/>
            <a:chExt cx="11368405" cy="5842000"/>
          </a:xfrm>
        </p:grpSpPr>
        <p:sp>
          <p:nvSpPr>
            <p:cNvPr id="4" name="object 4" descr=""/>
            <p:cNvSpPr/>
            <p:nvPr/>
          </p:nvSpPr>
          <p:spPr>
            <a:xfrm>
              <a:off x="442722" y="471677"/>
              <a:ext cx="11317605" cy="5781040"/>
            </a:xfrm>
            <a:custGeom>
              <a:avLst/>
              <a:gdLst/>
              <a:ahLst/>
              <a:cxnLst/>
              <a:rect l="l" t="t" r="r" b="b"/>
              <a:pathLst>
                <a:path w="11317605" h="5781040">
                  <a:moveTo>
                    <a:pt x="10353802" y="0"/>
                  </a:moveTo>
                  <a:lnTo>
                    <a:pt x="963422" y="0"/>
                  </a:lnTo>
                  <a:lnTo>
                    <a:pt x="915337" y="1178"/>
                  </a:lnTo>
                  <a:lnTo>
                    <a:pt x="867863" y="4678"/>
                  </a:lnTo>
                  <a:lnTo>
                    <a:pt x="821055" y="10444"/>
                  </a:lnTo>
                  <a:lnTo>
                    <a:pt x="774967" y="18421"/>
                  </a:lnTo>
                  <a:lnTo>
                    <a:pt x="729655" y="28553"/>
                  </a:lnTo>
                  <a:lnTo>
                    <a:pt x="685174" y="40786"/>
                  </a:lnTo>
                  <a:lnTo>
                    <a:pt x="641579" y="55064"/>
                  </a:lnTo>
                  <a:lnTo>
                    <a:pt x="598926" y="71332"/>
                  </a:lnTo>
                  <a:lnTo>
                    <a:pt x="557269" y="89535"/>
                  </a:lnTo>
                  <a:lnTo>
                    <a:pt x="516664" y="109617"/>
                  </a:lnTo>
                  <a:lnTo>
                    <a:pt x="477166" y="131524"/>
                  </a:lnTo>
                  <a:lnTo>
                    <a:pt x="438830" y="155201"/>
                  </a:lnTo>
                  <a:lnTo>
                    <a:pt x="401711" y="180592"/>
                  </a:lnTo>
                  <a:lnTo>
                    <a:pt x="365866" y="207641"/>
                  </a:lnTo>
                  <a:lnTo>
                    <a:pt x="331348" y="236295"/>
                  </a:lnTo>
                  <a:lnTo>
                    <a:pt x="298212" y="266497"/>
                  </a:lnTo>
                  <a:lnTo>
                    <a:pt x="266516" y="298193"/>
                  </a:lnTo>
                  <a:lnTo>
                    <a:pt x="236312" y="331327"/>
                  </a:lnTo>
                  <a:lnTo>
                    <a:pt x="207657" y="365844"/>
                  </a:lnTo>
                  <a:lnTo>
                    <a:pt x="180606" y="401689"/>
                  </a:lnTo>
                  <a:lnTo>
                    <a:pt x="155214" y="438807"/>
                  </a:lnTo>
                  <a:lnTo>
                    <a:pt x="131536" y="477143"/>
                  </a:lnTo>
                  <a:lnTo>
                    <a:pt x="109627" y="516641"/>
                  </a:lnTo>
                  <a:lnTo>
                    <a:pt x="89543" y="557247"/>
                  </a:lnTo>
                  <a:lnTo>
                    <a:pt x="71339" y="598904"/>
                  </a:lnTo>
                  <a:lnTo>
                    <a:pt x="55069" y="641559"/>
                  </a:lnTo>
                  <a:lnTo>
                    <a:pt x="40790" y="685155"/>
                  </a:lnTo>
                  <a:lnTo>
                    <a:pt x="28556" y="729638"/>
                  </a:lnTo>
                  <a:lnTo>
                    <a:pt x="18423" y="774953"/>
                  </a:lnTo>
                  <a:lnTo>
                    <a:pt x="10446" y="821044"/>
                  </a:lnTo>
                  <a:lnTo>
                    <a:pt x="4679" y="867855"/>
                  </a:lnTo>
                  <a:lnTo>
                    <a:pt x="1179" y="915333"/>
                  </a:lnTo>
                  <a:lnTo>
                    <a:pt x="0" y="963422"/>
                  </a:lnTo>
                  <a:lnTo>
                    <a:pt x="0" y="4817110"/>
                  </a:lnTo>
                  <a:lnTo>
                    <a:pt x="1179" y="4865194"/>
                  </a:lnTo>
                  <a:lnTo>
                    <a:pt x="4679" y="4912668"/>
                  </a:lnTo>
                  <a:lnTo>
                    <a:pt x="10446" y="4959476"/>
                  </a:lnTo>
                  <a:lnTo>
                    <a:pt x="18423" y="5005564"/>
                  </a:lnTo>
                  <a:lnTo>
                    <a:pt x="28556" y="5050876"/>
                  </a:lnTo>
                  <a:lnTo>
                    <a:pt x="40790" y="5095357"/>
                  </a:lnTo>
                  <a:lnTo>
                    <a:pt x="55069" y="5138952"/>
                  </a:lnTo>
                  <a:lnTo>
                    <a:pt x="71339" y="5181605"/>
                  </a:lnTo>
                  <a:lnTo>
                    <a:pt x="89543" y="5223262"/>
                  </a:lnTo>
                  <a:lnTo>
                    <a:pt x="109627" y="5263867"/>
                  </a:lnTo>
                  <a:lnTo>
                    <a:pt x="131536" y="5303365"/>
                  </a:lnTo>
                  <a:lnTo>
                    <a:pt x="155214" y="5341701"/>
                  </a:lnTo>
                  <a:lnTo>
                    <a:pt x="180606" y="5378820"/>
                  </a:lnTo>
                  <a:lnTo>
                    <a:pt x="207657" y="5414665"/>
                  </a:lnTo>
                  <a:lnTo>
                    <a:pt x="236312" y="5449183"/>
                  </a:lnTo>
                  <a:lnTo>
                    <a:pt x="266516" y="5482319"/>
                  </a:lnTo>
                  <a:lnTo>
                    <a:pt x="298212" y="5514015"/>
                  </a:lnTo>
                  <a:lnTo>
                    <a:pt x="331348" y="5544219"/>
                  </a:lnTo>
                  <a:lnTo>
                    <a:pt x="365866" y="5572874"/>
                  </a:lnTo>
                  <a:lnTo>
                    <a:pt x="401711" y="5599925"/>
                  </a:lnTo>
                  <a:lnTo>
                    <a:pt x="438830" y="5625317"/>
                  </a:lnTo>
                  <a:lnTo>
                    <a:pt x="477166" y="5648995"/>
                  </a:lnTo>
                  <a:lnTo>
                    <a:pt x="516664" y="5670904"/>
                  </a:lnTo>
                  <a:lnTo>
                    <a:pt x="557269" y="5690988"/>
                  </a:lnTo>
                  <a:lnTo>
                    <a:pt x="598926" y="5709192"/>
                  </a:lnTo>
                  <a:lnTo>
                    <a:pt x="641579" y="5725462"/>
                  </a:lnTo>
                  <a:lnTo>
                    <a:pt x="685174" y="5739741"/>
                  </a:lnTo>
                  <a:lnTo>
                    <a:pt x="729655" y="5751975"/>
                  </a:lnTo>
                  <a:lnTo>
                    <a:pt x="774967" y="5762108"/>
                  </a:lnTo>
                  <a:lnTo>
                    <a:pt x="821055" y="5770085"/>
                  </a:lnTo>
                  <a:lnTo>
                    <a:pt x="867863" y="5775852"/>
                  </a:lnTo>
                  <a:lnTo>
                    <a:pt x="915337" y="5779352"/>
                  </a:lnTo>
                  <a:lnTo>
                    <a:pt x="963422" y="5780532"/>
                  </a:lnTo>
                  <a:lnTo>
                    <a:pt x="10353802" y="5780532"/>
                  </a:lnTo>
                  <a:lnTo>
                    <a:pt x="10401890" y="5779352"/>
                  </a:lnTo>
                  <a:lnTo>
                    <a:pt x="10449368" y="5775852"/>
                  </a:lnTo>
                  <a:lnTo>
                    <a:pt x="10496179" y="5770085"/>
                  </a:lnTo>
                  <a:lnTo>
                    <a:pt x="10542270" y="5762108"/>
                  </a:lnTo>
                  <a:lnTo>
                    <a:pt x="10587585" y="5751975"/>
                  </a:lnTo>
                  <a:lnTo>
                    <a:pt x="10632068" y="5739741"/>
                  </a:lnTo>
                  <a:lnTo>
                    <a:pt x="10675664" y="5725462"/>
                  </a:lnTo>
                  <a:lnTo>
                    <a:pt x="10718319" y="5709192"/>
                  </a:lnTo>
                  <a:lnTo>
                    <a:pt x="10759976" y="5690988"/>
                  </a:lnTo>
                  <a:lnTo>
                    <a:pt x="10800582" y="5670904"/>
                  </a:lnTo>
                  <a:lnTo>
                    <a:pt x="10840080" y="5648995"/>
                  </a:lnTo>
                  <a:lnTo>
                    <a:pt x="10878416" y="5625317"/>
                  </a:lnTo>
                  <a:lnTo>
                    <a:pt x="10915534" y="5599925"/>
                  </a:lnTo>
                  <a:lnTo>
                    <a:pt x="10951379" y="5572874"/>
                  </a:lnTo>
                  <a:lnTo>
                    <a:pt x="10985896" y="5544219"/>
                  </a:lnTo>
                  <a:lnTo>
                    <a:pt x="11019030" y="5514015"/>
                  </a:lnTo>
                  <a:lnTo>
                    <a:pt x="11050726" y="5482319"/>
                  </a:lnTo>
                  <a:lnTo>
                    <a:pt x="11080928" y="5449183"/>
                  </a:lnTo>
                  <a:lnTo>
                    <a:pt x="11109582" y="5414665"/>
                  </a:lnTo>
                  <a:lnTo>
                    <a:pt x="11136631" y="5378820"/>
                  </a:lnTo>
                  <a:lnTo>
                    <a:pt x="11162022" y="5341701"/>
                  </a:lnTo>
                  <a:lnTo>
                    <a:pt x="11185699" y="5303365"/>
                  </a:lnTo>
                  <a:lnTo>
                    <a:pt x="11207606" y="5263867"/>
                  </a:lnTo>
                  <a:lnTo>
                    <a:pt x="11227688" y="5223262"/>
                  </a:lnTo>
                  <a:lnTo>
                    <a:pt x="11245891" y="5181605"/>
                  </a:lnTo>
                  <a:lnTo>
                    <a:pt x="11262159" y="5138952"/>
                  </a:lnTo>
                  <a:lnTo>
                    <a:pt x="11276437" y="5095357"/>
                  </a:lnTo>
                  <a:lnTo>
                    <a:pt x="11288670" y="5050876"/>
                  </a:lnTo>
                  <a:lnTo>
                    <a:pt x="11298802" y="5005564"/>
                  </a:lnTo>
                  <a:lnTo>
                    <a:pt x="11306779" y="4959476"/>
                  </a:lnTo>
                  <a:lnTo>
                    <a:pt x="11312545" y="4912668"/>
                  </a:lnTo>
                  <a:lnTo>
                    <a:pt x="11316045" y="4865194"/>
                  </a:lnTo>
                  <a:lnTo>
                    <a:pt x="11317224" y="4817110"/>
                  </a:lnTo>
                  <a:lnTo>
                    <a:pt x="11317224" y="963422"/>
                  </a:lnTo>
                  <a:lnTo>
                    <a:pt x="11316045" y="915333"/>
                  </a:lnTo>
                  <a:lnTo>
                    <a:pt x="11312545" y="867855"/>
                  </a:lnTo>
                  <a:lnTo>
                    <a:pt x="11306779" y="821044"/>
                  </a:lnTo>
                  <a:lnTo>
                    <a:pt x="11298802" y="774953"/>
                  </a:lnTo>
                  <a:lnTo>
                    <a:pt x="11288670" y="729638"/>
                  </a:lnTo>
                  <a:lnTo>
                    <a:pt x="11276437" y="685155"/>
                  </a:lnTo>
                  <a:lnTo>
                    <a:pt x="11262159" y="641559"/>
                  </a:lnTo>
                  <a:lnTo>
                    <a:pt x="11245891" y="598904"/>
                  </a:lnTo>
                  <a:lnTo>
                    <a:pt x="11227688" y="557247"/>
                  </a:lnTo>
                  <a:lnTo>
                    <a:pt x="11207606" y="516641"/>
                  </a:lnTo>
                  <a:lnTo>
                    <a:pt x="11185699" y="477143"/>
                  </a:lnTo>
                  <a:lnTo>
                    <a:pt x="11162022" y="438807"/>
                  </a:lnTo>
                  <a:lnTo>
                    <a:pt x="11136631" y="401689"/>
                  </a:lnTo>
                  <a:lnTo>
                    <a:pt x="11109582" y="365844"/>
                  </a:lnTo>
                  <a:lnTo>
                    <a:pt x="11080928" y="331327"/>
                  </a:lnTo>
                  <a:lnTo>
                    <a:pt x="11050726" y="298193"/>
                  </a:lnTo>
                  <a:lnTo>
                    <a:pt x="11019030" y="266497"/>
                  </a:lnTo>
                  <a:lnTo>
                    <a:pt x="10985896" y="236295"/>
                  </a:lnTo>
                  <a:lnTo>
                    <a:pt x="10951379" y="207641"/>
                  </a:lnTo>
                  <a:lnTo>
                    <a:pt x="10915534" y="180592"/>
                  </a:lnTo>
                  <a:lnTo>
                    <a:pt x="10878416" y="155201"/>
                  </a:lnTo>
                  <a:lnTo>
                    <a:pt x="10840080" y="131524"/>
                  </a:lnTo>
                  <a:lnTo>
                    <a:pt x="10800582" y="109617"/>
                  </a:lnTo>
                  <a:lnTo>
                    <a:pt x="10759976" y="89535"/>
                  </a:lnTo>
                  <a:lnTo>
                    <a:pt x="10718319" y="71332"/>
                  </a:lnTo>
                  <a:lnTo>
                    <a:pt x="10675664" y="55064"/>
                  </a:lnTo>
                  <a:lnTo>
                    <a:pt x="10632068" y="40786"/>
                  </a:lnTo>
                  <a:lnTo>
                    <a:pt x="10587585" y="28553"/>
                  </a:lnTo>
                  <a:lnTo>
                    <a:pt x="10542270" y="18421"/>
                  </a:lnTo>
                  <a:lnTo>
                    <a:pt x="10496179" y="10444"/>
                  </a:lnTo>
                  <a:lnTo>
                    <a:pt x="10449368" y="4678"/>
                  </a:lnTo>
                  <a:lnTo>
                    <a:pt x="10401890" y="1178"/>
                  </a:lnTo>
                  <a:lnTo>
                    <a:pt x="103538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42722" y="471677"/>
              <a:ext cx="11317605" cy="5781040"/>
            </a:xfrm>
            <a:custGeom>
              <a:avLst/>
              <a:gdLst/>
              <a:ahLst/>
              <a:cxnLst/>
              <a:rect l="l" t="t" r="r" b="b"/>
              <a:pathLst>
                <a:path w="11317605" h="5781040">
                  <a:moveTo>
                    <a:pt x="0" y="963422"/>
                  </a:moveTo>
                  <a:lnTo>
                    <a:pt x="1179" y="915333"/>
                  </a:lnTo>
                  <a:lnTo>
                    <a:pt x="4679" y="867855"/>
                  </a:lnTo>
                  <a:lnTo>
                    <a:pt x="10446" y="821044"/>
                  </a:lnTo>
                  <a:lnTo>
                    <a:pt x="18423" y="774953"/>
                  </a:lnTo>
                  <a:lnTo>
                    <a:pt x="28556" y="729638"/>
                  </a:lnTo>
                  <a:lnTo>
                    <a:pt x="40790" y="685155"/>
                  </a:lnTo>
                  <a:lnTo>
                    <a:pt x="55069" y="641559"/>
                  </a:lnTo>
                  <a:lnTo>
                    <a:pt x="71339" y="598904"/>
                  </a:lnTo>
                  <a:lnTo>
                    <a:pt x="89543" y="557247"/>
                  </a:lnTo>
                  <a:lnTo>
                    <a:pt x="109627" y="516641"/>
                  </a:lnTo>
                  <a:lnTo>
                    <a:pt x="131536" y="477143"/>
                  </a:lnTo>
                  <a:lnTo>
                    <a:pt x="155214" y="438807"/>
                  </a:lnTo>
                  <a:lnTo>
                    <a:pt x="180606" y="401689"/>
                  </a:lnTo>
                  <a:lnTo>
                    <a:pt x="207657" y="365844"/>
                  </a:lnTo>
                  <a:lnTo>
                    <a:pt x="236312" y="331327"/>
                  </a:lnTo>
                  <a:lnTo>
                    <a:pt x="266516" y="298193"/>
                  </a:lnTo>
                  <a:lnTo>
                    <a:pt x="298212" y="266497"/>
                  </a:lnTo>
                  <a:lnTo>
                    <a:pt x="331348" y="236295"/>
                  </a:lnTo>
                  <a:lnTo>
                    <a:pt x="365866" y="207641"/>
                  </a:lnTo>
                  <a:lnTo>
                    <a:pt x="401711" y="180592"/>
                  </a:lnTo>
                  <a:lnTo>
                    <a:pt x="438830" y="155201"/>
                  </a:lnTo>
                  <a:lnTo>
                    <a:pt x="477166" y="131524"/>
                  </a:lnTo>
                  <a:lnTo>
                    <a:pt x="516664" y="109617"/>
                  </a:lnTo>
                  <a:lnTo>
                    <a:pt x="557269" y="89535"/>
                  </a:lnTo>
                  <a:lnTo>
                    <a:pt x="598926" y="71332"/>
                  </a:lnTo>
                  <a:lnTo>
                    <a:pt x="641579" y="55064"/>
                  </a:lnTo>
                  <a:lnTo>
                    <a:pt x="685174" y="40786"/>
                  </a:lnTo>
                  <a:lnTo>
                    <a:pt x="729655" y="28553"/>
                  </a:lnTo>
                  <a:lnTo>
                    <a:pt x="774967" y="18421"/>
                  </a:lnTo>
                  <a:lnTo>
                    <a:pt x="821055" y="10444"/>
                  </a:lnTo>
                  <a:lnTo>
                    <a:pt x="867863" y="4678"/>
                  </a:lnTo>
                  <a:lnTo>
                    <a:pt x="915337" y="1178"/>
                  </a:lnTo>
                  <a:lnTo>
                    <a:pt x="963422" y="0"/>
                  </a:lnTo>
                  <a:lnTo>
                    <a:pt x="10353802" y="0"/>
                  </a:lnTo>
                  <a:lnTo>
                    <a:pt x="10401890" y="1178"/>
                  </a:lnTo>
                  <a:lnTo>
                    <a:pt x="10449368" y="4678"/>
                  </a:lnTo>
                  <a:lnTo>
                    <a:pt x="10496179" y="10444"/>
                  </a:lnTo>
                  <a:lnTo>
                    <a:pt x="10542270" y="18421"/>
                  </a:lnTo>
                  <a:lnTo>
                    <a:pt x="10587585" y="28553"/>
                  </a:lnTo>
                  <a:lnTo>
                    <a:pt x="10632068" y="40786"/>
                  </a:lnTo>
                  <a:lnTo>
                    <a:pt x="10675664" y="55064"/>
                  </a:lnTo>
                  <a:lnTo>
                    <a:pt x="10718319" y="71332"/>
                  </a:lnTo>
                  <a:lnTo>
                    <a:pt x="10759976" y="89535"/>
                  </a:lnTo>
                  <a:lnTo>
                    <a:pt x="10800582" y="109617"/>
                  </a:lnTo>
                  <a:lnTo>
                    <a:pt x="10840080" y="131524"/>
                  </a:lnTo>
                  <a:lnTo>
                    <a:pt x="10878416" y="155201"/>
                  </a:lnTo>
                  <a:lnTo>
                    <a:pt x="10915534" y="180592"/>
                  </a:lnTo>
                  <a:lnTo>
                    <a:pt x="10951379" y="207641"/>
                  </a:lnTo>
                  <a:lnTo>
                    <a:pt x="10985896" y="236295"/>
                  </a:lnTo>
                  <a:lnTo>
                    <a:pt x="11019030" y="266497"/>
                  </a:lnTo>
                  <a:lnTo>
                    <a:pt x="11050726" y="298193"/>
                  </a:lnTo>
                  <a:lnTo>
                    <a:pt x="11080928" y="331327"/>
                  </a:lnTo>
                  <a:lnTo>
                    <a:pt x="11109582" y="365844"/>
                  </a:lnTo>
                  <a:lnTo>
                    <a:pt x="11136631" y="401689"/>
                  </a:lnTo>
                  <a:lnTo>
                    <a:pt x="11162022" y="438807"/>
                  </a:lnTo>
                  <a:lnTo>
                    <a:pt x="11185699" y="477143"/>
                  </a:lnTo>
                  <a:lnTo>
                    <a:pt x="11207606" y="516641"/>
                  </a:lnTo>
                  <a:lnTo>
                    <a:pt x="11227688" y="557247"/>
                  </a:lnTo>
                  <a:lnTo>
                    <a:pt x="11245891" y="598904"/>
                  </a:lnTo>
                  <a:lnTo>
                    <a:pt x="11262159" y="641559"/>
                  </a:lnTo>
                  <a:lnTo>
                    <a:pt x="11276437" y="685155"/>
                  </a:lnTo>
                  <a:lnTo>
                    <a:pt x="11288670" y="729638"/>
                  </a:lnTo>
                  <a:lnTo>
                    <a:pt x="11298802" y="774953"/>
                  </a:lnTo>
                  <a:lnTo>
                    <a:pt x="11306779" y="821044"/>
                  </a:lnTo>
                  <a:lnTo>
                    <a:pt x="11312545" y="867855"/>
                  </a:lnTo>
                  <a:lnTo>
                    <a:pt x="11316045" y="915333"/>
                  </a:lnTo>
                  <a:lnTo>
                    <a:pt x="11317224" y="963422"/>
                  </a:lnTo>
                  <a:lnTo>
                    <a:pt x="11317224" y="4817110"/>
                  </a:lnTo>
                  <a:lnTo>
                    <a:pt x="11316045" y="4865194"/>
                  </a:lnTo>
                  <a:lnTo>
                    <a:pt x="11312545" y="4912668"/>
                  </a:lnTo>
                  <a:lnTo>
                    <a:pt x="11306779" y="4959476"/>
                  </a:lnTo>
                  <a:lnTo>
                    <a:pt x="11298802" y="5005564"/>
                  </a:lnTo>
                  <a:lnTo>
                    <a:pt x="11288670" y="5050876"/>
                  </a:lnTo>
                  <a:lnTo>
                    <a:pt x="11276437" y="5095357"/>
                  </a:lnTo>
                  <a:lnTo>
                    <a:pt x="11262159" y="5138952"/>
                  </a:lnTo>
                  <a:lnTo>
                    <a:pt x="11245891" y="5181605"/>
                  </a:lnTo>
                  <a:lnTo>
                    <a:pt x="11227688" y="5223262"/>
                  </a:lnTo>
                  <a:lnTo>
                    <a:pt x="11207606" y="5263867"/>
                  </a:lnTo>
                  <a:lnTo>
                    <a:pt x="11185699" y="5303365"/>
                  </a:lnTo>
                  <a:lnTo>
                    <a:pt x="11162022" y="5341701"/>
                  </a:lnTo>
                  <a:lnTo>
                    <a:pt x="11136631" y="5378820"/>
                  </a:lnTo>
                  <a:lnTo>
                    <a:pt x="11109582" y="5414665"/>
                  </a:lnTo>
                  <a:lnTo>
                    <a:pt x="11080928" y="5449183"/>
                  </a:lnTo>
                  <a:lnTo>
                    <a:pt x="11050726" y="5482319"/>
                  </a:lnTo>
                  <a:lnTo>
                    <a:pt x="11019030" y="5514015"/>
                  </a:lnTo>
                  <a:lnTo>
                    <a:pt x="10985896" y="5544219"/>
                  </a:lnTo>
                  <a:lnTo>
                    <a:pt x="10951379" y="5572874"/>
                  </a:lnTo>
                  <a:lnTo>
                    <a:pt x="10915534" y="5599925"/>
                  </a:lnTo>
                  <a:lnTo>
                    <a:pt x="10878416" y="5625317"/>
                  </a:lnTo>
                  <a:lnTo>
                    <a:pt x="10840080" y="5648995"/>
                  </a:lnTo>
                  <a:lnTo>
                    <a:pt x="10800582" y="5670904"/>
                  </a:lnTo>
                  <a:lnTo>
                    <a:pt x="10759976" y="5690988"/>
                  </a:lnTo>
                  <a:lnTo>
                    <a:pt x="10718319" y="5709192"/>
                  </a:lnTo>
                  <a:lnTo>
                    <a:pt x="10675664" y="5725462"/>
                  </a:lnTo>
                  <a:lnTo>
                    <a:pt x="10632068" y="5739741"/>
                  </a:lnTo>
                  <a:lnTo>
                    <a:pt x="10587585" y="5751975"/>
                  </a:lnTo>
                  <a:lnTo>
                    <a:pt x="10542270" y="5762108"/>
                  </a:lnTo>
                  <a:lnTo>
                    <a:pt x="10496179" y="5770085"/>
                  </a:lnTo>
                  <a:lnTo>
                    <a:pt x="10449368" y="5775852"/>
                  </a:lnTo>
                  <a:lnTo>
                    <a:pt x="10401890" y="5779352"/>
                  </a:lnTo>
                  <a:lnTo>
                    <a:pt x="10353802" y="5780532"/>
                  </a:lnTo>
                  <a:lnTo>
                    <a:pt x="963422" y="5780532"/>
                  </a:lnTo>
                  <a:lnTo>
                    <a:pt x="915337" y="5779352"/>
                  </a:lnTo>
                  <a:lnTo>
                    <a:pt x="867863" y="5775852"/>
                  </a:lnTo>
                  <a:lnTo>
                    <a:pt x="821055" y="5770085"/>
                  </a:lnTo>
                  <a:lnTo>
                    <a:pt x="774967" y="5762108"/>
                  </a:lnTo>
                  <a:lnTo>
                    <a:pt x="729655" y="5751975"/>
                  </a:lnTo>
                  <a:lnTo>
                    <a:pt x="685174" y="5739741"/>
                  </a:lnTo>
                  <a:lnTo>
                    <a:pt x="641579" y="5725462"/>
                  </a:lnTo>
                  <a:lnTo>
                    <a:pt x="598926" y="5709192"/>
                  </a:lnTo>
                  <a:lnTo>
                    <a:pt x="557269" y="5690988"/>
                  </a:lnTo>
                  <a:lnTo>
                    <a:pt x="516664" y="5670904"/>
                  </a:lnTo>
                  <a:lnTo>
                    <a:pt x="477166" y="5648995"/>
                  </a:lnTo>
                  <a:lnTo>
                    <a:pt x="438830" y="5625317"/>
                  </a:lnTo>
                  <a:lnTo>
                    <a:pt x="401711" y="5599925"/>
                  </a:lnTo>
                  <a:lnTo>
                    <a:pt x="365866" y="5572874"/>
                  </a:lnTo>
                  <a:lnTo>
                    <a:pt x="331348" y="5544219"/>
                  </a:lnTo>
                  <a:lnTo>
                    <a:pt x="298212" y="5514015"/>
                  </a:lnTo>
                  <a:lnTo>
                    <a:pt x="266516" y="5482319"/>
                  </a:lnTo>
                  <a:lnTo>
                    <a:pt x="236312" y="5449183"/>
                  </a:lnTo>
                  <a:lnTo>
                    <a:pt x="207657" y="5414665"/>
                  </a:lnTo>
                  <a:lnTo>
                    <a:pt x="180606" y="5378820"/>
                  </a:lnTo>
                  <a:lnTo>
                    <a:pt x="155214" y="5341701"/>
                  </a:lnTo>
                  <a:lnTo>
                    <a:pt x="131536" y="5303365"/>
                  </a:lnTo>
                  <a:lnTo>
                    <a:pt x="109627" y="5263867"/>
                  </a:lnTo>
                  <a:lnTo>
                    <a:pt x="89543" y="5223262"/>
                  </a:lnTo>
                  <a:lnTo>
                    <a:pt x="71339" y="5181605"/>
                  </a:lnTo>
                  <a:lnTo>
                    <a:pt x="55069" y="5138952"/>
                  </a:lnTo>
                  <a:lnTo>
                    <a:pt x="40790" y="5095357"/>
                  </a:lnTo>
                  <a:lnTo>
                    <a:pt x="28556" y="5050876"/>
                  </a:lnTo>
                  <a:lnTo>
                    <a:pt x="18423" y="5005564"/>
                  </a:lnTo>
                  <a:lnTo>
                    <a:pt x="10446" y="4959476"/>
                  </a:lnTo>
                  <a:lnTo>
                    <a:pt x="4679" y="4912668"/>
                  </a:lnTo>
                  <a:lnTo>
                    <a:pt x="1179" y="4865194"/>
                  </a:lnTo>
                  <a:lnTo>
                    <a:pt x="0" y="4817110"/>
                  </a:lnTo>
                  <a:lnTo>
                    <a:pt x="0" y="963422"/>
                  </a:lnTo>
                  <a:close/>
                </a:path>
              </a:pathLst>
            </a:custGeom>
            <a:ln w="50800">
              <a:solidFill>
                <a:srgbClr val="41709C"/>
              </a:solidFill>
              <a:prstDash val="sys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942587" y="1298447"/>
              <a:ext cx="4808220" cy="2635250"/>
            </a:xfrm>
            <a:custGeom>
              <a:avLst/>
              <a:gdLst/>
              <a:ahLst/>
              <a:cxnLst/>
              <a:rect l="l" t="t" r="r" b="b"/>
              <a:pathLst>
                <a:path w="4808220" h="2635250">
                  <a:moveTo>
                    <a:pt x="4808220" y="0"/>
                  </a:moveTo>
                  <a:lnTo>
                    <a:pt x="0" y="0"/>
                  </a:lnTo>
                  <a:lnTo>
                    <a:pt x="0" y="2634996"/>
                  </a:lnTo>
                  <a:lnTo>
                    <a:pt x="4808220" y="2634996"/>
                  </a:lnTo>
                  <a:lnTo>
                    <a:pt x="48082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942587" y="1298447"/>
              <a:ext cx="4808220" cy="2635250"/>
            </a:xfrm>
            <a:custGeom>
              <a:avLst/>
              <a:gdLst/>
              <a:ahLst/>
              <a:cxnLst/>
              <a:rect l="l" t="t" r="r" b="b"/>
              <a:pathLst>
                <a:path w="4808220" h="2635250">
                  <a:moveTo>
                    <a:pt x="0" y="2634996"/>
                  </a:moveTo>
                  <a:lnTo>
                    <a:pt x="4808220" y="2634996"/>
                  </a:lnTo>
                  <a:lnTo>
                    <a:pt x="4808220" y="0"/>
                  </a:lnTo>
                  <a:lnTo>
                    <a:pt x="0" y="0"/>
                  </a:lnTo>
                  <a:lnTo>
                    <a:pt x="0" y="2634996"/>
                  </a:lnTo>
                  <a:close/>
                </a:path>
              </a:pathLst>
            </a:custGeom>
            <a:ln w="571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5072" y="1331975"/>
              <a:ext cx="4637532" cy="251764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776" y="2275332"/>
              <a:ext cx="3026664" cy="4012691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854963" y="609599"/>
              <a:ext cx="2842260" cy="1670050"/>
            </a:xfrm>
            <a:custGeom>
              <a:avLst/>
              <a:gdLst/>
              <a:ahLst/>
              <a:cxnLst/>
              <a:rect l="l" t="t" r="r" b="b"/>
              <a:pathLst>
                <a:path w="2842260" h="1670050">
                  <a:moveTo>
                    <a:pt x="1184275" y="1484376"/>
                  </a:moveTo>
                  <a:lnTo>
                    <a:pt x="473710" y="1484376"/>
                  </a:lnTo>
                  <a:lnTo>
                    <a:pt x="829056" y="1669923"/>
                  </a:lnTo>
                  <a:lnTo>
                    <a:pt x="1184275" y="1484376"/>
                  </a:lnTo>
                  <a:close/>
                </a:path>
                <a:path w="2842260" h="1670050">
                  <a:moveTo>
                    <a:pt x="2594864" y="0"/>
                  </a:moveTo>
                  <a:lnTo>
                    <a:pt x="247396" y="0"/>
                  </a:lnTo>
                  <a:lnTo>
                    <a:pt x="197538" y="5025"/>
                  </a:lnTo>
                  <a:lnTo>
                    <a:pt x="151101" y="19438"/>
                  </a:lnTo>
                  <a:lnTo>
                    <a:pt x="109077" y="42246"/>
                  </a:lnTo>
                  <a:lnTo>
                    <a:pt x="72463" y="72453"/>
                  </a:lnTo>
                  <a:lnTo>
                    <a:pt x="42253" y="109066"/>
                  </a:lnTo>
                  <a:lnTo>
                    <a:pt x="19442" y="151090"/>
                  </a:lnTo>
                  <a:lnTo>
                    <a:pt x="5026" y="197531"/>
                  </a:lnTo>
                  <a:lnTo>
                    <a:pt x="0" y="247396"/>
                  </a:lnTo>
                  <a:lnTo>
                    <a:pt x="0" y="1236979"/>
                  </a:lnTo>
                  <a:lnTo>
                    <a:pt x="5026" y="1286844"/>
                  </a:lnTo>
                  <a:lnTo>
                    <a:pt x="19442" y="1333285"/>
                  </a:lnTo>
                  <a:lnTo>
                    <a:pt x="42253" y="1375309"/>
                  </a:lnTo>
                  <a:lnTo>
                    <a:pt x="72463" y="1411922"/>
                  </a:lnTo>
                  <a:lnTo>
                    <a:pt x="109077" y="1442129"/>
                  </a:lnTo>
                  <a:lnTo>
                    <a:pt x="151101" y="1464937"/>
                  </a:lnTo>
                  <a:lnTo>
                    <a:pt x="197538" y="1479350"/>
                  </a:lnTo>
                  <a:lnTo>
                    <a:pt x="247396" y="1484376"/>
                  </a:lnTo>
                  <a:lnTo>
                    <a:pt x="2594864" y="1484376"/>
                  </a:lnTo>
                  <a:lnTo>
                    <a:pt x="2644728" y="1479350"/>
                  </a:lnTo>
                  <a:lnTo>
                    <a:pt x="2691169" y="1464937"/>
                  </a:lnTo>
                  <a:lnTo>
                    <a:pt x="2733193" y="1442129"/>
                  </a:lnTo>
                  <a:lnTo>
                    <a:pt x="2769806" y="1411922"/>
                  </a:lnTo>
                  <a:lnTo>
                    <a:pt x="2800013" y="1375309"/>
                  </a:lnTo>
                  <a:lnTo>
                    <a:pt x="2822821" y="1333285"/>
                  </a:lnTo>
                  <a:lnTo>
                    <a:pt x="2837234" y="1286844"/>
                  </a:lnTo>
                  <a:lnTo>
                    <a:pt x="2842260" y="1236979"/>
                  </a:lnTo>
                  <a:lnTo>
                    <a:pt x="2842260" y="247396"/>
                  </a:lnTo>
                  <a:lnTo>
                    <a:pt x="2837234" y="197531"/>
                  </a:lnTo>
                  <a:lnTo>
                    <a:pt x="2822821" y="151090"/>
                  </a:lnTo>
                  <a:lnTo>
                    <a:pt x="2800013" y="109066"/>
                  </a:lnTo>
                  <a:lnTo>
                    <a:pt x="2769806" y="72453"/>
                  </a:lnTo>
                  <a:lnTo>
                    <a:pt x="2733193" y="42246"/>
                  </a:lnTo>
                  <a:lnTo>
                    <a:pt x="2691169" y="19438"/>
                  </a:lnTo>
                  <a:lnTo>
                    <a:pt x="2644728" y="5025"/>
                  </a:lnTo>
                  <a:lnTo>
                    <a:pt x="2594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54963" y="609599"/>
              <a:ext cx="2842260" cy="1670050"/>
            </a:xfrm>
            <a:custGeom>
              <a:avLst/>
              <a:gdLst/>
              <a:ahLst/>
              <a:cxnLst/>
              <a:rect l="l" t="t" r="r" b="b"/>
              <a:pathLst>
                <a:path w="2842260" h="1670050">
                  <a:moveTo>
                    <a:pt x="0" y="247396"/>
                  </a:moveTo>
                  <a:lnTo>
                    <a:pt x="5026" y="197531"/>
                  </a:lnTo>
                  <a:lnTo>
                    <a:pt x="19442" y="151090"/>
                  </a:lnTo>
                  <a:lnTo>
                    <a:pt x="42253" y="109066"/>
                  </a:lnTo>
                  <a:lnTo>
                    <a:pt x="72463" y="72453"/>
                  </a:lnTo>
                  <a:lnTo>
                    <a:pt x="109077" y="42246"/>
                  </a:lnTo>
                  <a:lnTo>
                    <a:pt x="151101" y="19438"/>
                  </a:lnTo>
                  <a:lnTo>
                    <a:pt x="197538" y="5025"/>
                  </a:lnTo>
                  <a:lnTo>
                    <a:pt x="247396" y="0"/>
                  </a:lnTo>
                  <a:lnTo>
                    <a:pt x="473710" y="0"/>
                  </a:lnTo>
                  <a:lnTo>
                    <a:pt x="1184275" y="0"/>
                  </a:lnTo>
                  <a:lnTo>
                    <a:pt x="2594864" y="0"/>
                  </a:lnTo>
                  <a:lnTo>
                    <a:pt x="2644728" y="5025"/>
                  </a:lnTo>
                  <a:lnTo>
                    <a:pt x="2691169" y="19438"/>
                  </a:lnTo>
                  <a:lnTo>
                    <a:pt x="2733193" y="42246"/>
                  </a:lnTo>
                  <a:lnTo>
                    <a:pt x="2769806" y="72453"/>
                  </a:lnTo>
                  <a:lnTo>
                    <a:pt x="2800013" y="109066"/>
                  </a:lnTo>
                  <a:lnTo>
                    <a:pt x="2822821" y="151090"/>
                  </a:lnTo>
                  <a:lnTo>
                    <a:pt x="2837234" y="197531"/>
                  </a:lnTo>
                  <a:lnTo>
                    <a:pt x="2842260" y="247396"/>
                  </a:lnTo>
                  <a:lnTo>
                    <a:pt x="2842260" y="865886"/>
                  </a:lnTo>
                  <a:lnTo>
                    <a:pt x="2842260" y="1236979"/>
                  </a:lnTo>
                  <a:lnTo>
                    <a:pt x="2837234" y="1286844"/>
                  </a:lnTo>
                  <a:lnTo>
                    <a:pt x="2822821" y="1333285"/>
                  </a:lnTo>
                  <a:lnTo>
                    <a:pt x="2800013" y="1375309"/>
                  </a:lnTo>
                  <a:lnTo>
                    <a:pt x="2769806" y="1411922"/>
                  </a:lnTo>
                  <a:lnTo>
                    <a:pt x="2733193" y="1442129"/>
                  </a:lnTo>
                  <a:lnTo>
                    <a:pt x="2691169" y="1464937"/>
                  </a:lnTo>
                  <a:lnTo>
                    <a:pt x="2644728" y="1479350"/>
                  </a:lnTo>
                  <a:lnTo>
                    <a:pt x="2594864" y="1484376"/>
                  </a:lnTo>
                  <a:lnTo>
                    <a:pt x="1184275" y="1484376"/>
                  </a:lnTo>
                  <a:lnTo>
                    <a:pt x="829056" y="1669923"/>
                  </a:lnTo>
                  <a:lnTo>
                    <a:pt x="473710" y="1484376"/>
                  </a:lnTo>
                  <a:lnTo>
                    <a:pt x="247396" y="1484376"/>
                  </a:lnTo>
                  <a:lnTo>
                    <a:pt x="197538" y="1479350"/>
                  </a:lnTo>
                  <a:lnTo>
                    <a:pt x="151101" y="1464937"/>
                  </a:lnTo>
                  <a:lnTo>
                    <a:pt x="109077" y="1442129"/>
                  </a:lnTo>
                  <a:lnTo>
                    <a:pt x="72463" y="1411922"/>
                  </a:lnTo>
                  <a:lnTo>
                    <a:pt x="42253" y="1375309"/>
                  </a:lnTo>
                  <a:lnTo>
                    <a:pt x="19442" y="1333285"/>
                  </a:lnTo>
                  <a:lnTo>
                    <a:pt x="5026" y="1286844"/>
                  </a:lnTo>
                  <a:lnTo>
                    <a:pt x="0" y="1236979"/>
                  </a:lnTo>
                  <a:lnTo>
                    <a:pt x="0" y="865886"/>
                  </a:lnTo>
                  <a:lnTo>
                    <a:pt x="0" y="247396"/>
                  </a:lnTo>
                  <a:close/>
                </a:path>
              </a:pathLst>
            </a:custGeom>
            <a:ln w="571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039164" y="874521"/>
            <a:ext cx="2475230" cy="94106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latin typeface="Times New Roman"/>
                <a:cs typeface="Times New Roman"/>
              </a:rPr>
              <a:t>Việt</a:t>
            </a:r>
            <a:r>
              <a:rPr dirty="0" sz="2000" spc="-55" b="1">
                <a:latin typeface="Times New Roman"/>
                <a:cs typeface="Times New Roman"/>
              </a:rPr>
              <a:t> </a:t>
            </a:r>
            <a:r>
              <a:rPr dirty="0" sz="2000" b="1">
                <a:latin typeface="Times New Roman"/>
                <a:cs typeface="Times New Roman"/>
              </a:rPr>
              <a:t>Nam</a:t>
            </a:r>
            <a:r>
              <a:rPr dirty="0" sz="2000" spc="-5" b="1">
                <a:latin typeface="Times New Roman"/>
                <a:cs typeface="Times New Roman"/>
              </a:rPr>
              <a:t> </a:t>
            </a:r>
            <a:r>
              <a:rPr dirty="0" sz="2000" spc="80" b="1">
                <a:latin typeface="Times New Roman"/>
                <a:cs typeface="Times New Roman"/>
              </a:rPr>
              <a:t>có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100" b="1">
                <a:latin typeface="Times New Roman"/>
                <a:cs typeface="Times New Roman"/>
              </a:rPr>
              <a:t>diện</a:t>
            </a:r>
            <a:r>
              <a:rPr dirty="0" sz="2000" spc="-20" b="1">
                <a:latin typeface="Times New Roman"/>
                <a:cs typeface="Times New Roman"/>
              </a:rPr>
              <a:t> </a:t>
            </a:r>
            <a:r>
              <a:rPr dirty="0" sz="2000" spc="45" b="1">
                <a:latin typeface="Times New Roman"/>
                <a:cs typeface="Times New Roman"/>
              </a:rPr>
              <a:t>tích </a:t>
            </a:r>
            <a:r>
              <a:rPr dirty="0" sz="2000" spc="175" b="1">
                <a:latin typeface="Times New Roman"/>
                <a:cs typeface="Times New Roman"/>
              </a:rPr>
              <a:t>331</a:t>
            </a:r>
            <a:r>
              <a:rPr dirty="0" sz="2000" spc="-60" b="1">
                <a:latin typeface="Times New Roman"/>
                <a:cs typeface="Times New Roman"/>
              </a:rPr>
              <a:t> </a:t>
            </a:r>
            <a:r>
              <a:rPr dirty="0" sz="2000" spc="175" b="1">
                <a:latin typeface="Times New Roman"/>
                <a:cs typeface="Times New Roman"/>
              </a:rPr>
              <a:t>210</a:t>
            </a:r>
            <a:r>
              <a:rPr dirty="0" sz="2000" spc="-50" b="1">
                <a:latin typeface="Times New Roman"/>
                <a:cs typeface="Times New Roman"/>
              </a:rPr>
              <a:t> </a:t>
            </a:r>
            <a:r>
              <a:rPr dirty="0" sz="2000" spc="50" b="1">
                <a:latin typeface="Times New Roman"/>
                <a:cs typeface="Times New Roman"/>
              </a:rPr>
              <a:t>ki-</a:t>
            </a:r>
            <a:r>
              <a:rPr dirty="0" sz="2000" spc="65" b="1">
                <a:latin typeface="Times New Roman"/>
                <a:cs typeface="Times New Roman"/>
              </a:rPr>
              <a:t>lô-</a:t>
            </a:r>
            <a:r>
              <a:rPr dirty="0" sz="2000" spc="90" b="1">
                <a:latin typeface="Times New Roman"/>
                <a:cs typeface="Times New Roman"/>
              </a:rPr>
              <a:t>mét </a:t>
            </a:r>
            <a:r>
              <a:rPr dirty="0" sz="2000" spc="65" b="1">
                <a:latin typeface="Times New Roman"/>
                <a:cs typeface="Times New Roman"/>
              </a:rPr>
              <a:t>vuông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8879205" y="541401"/>
            <a:ext cx="2899410" cy="5472430"/>
            <a:chOff x="8879205" y="541401"/>
            <a:chExt cx="2899410" cy="5472430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15628" y="2153412"/>
              <a:ext cx="2287523" cy="3860291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8907780" y="569976"/>
              <a:ext cx="2842260" cy="1699895"/>
            </a:xfrm>
            <a:custGeom>
              <a:avLst/>
              <a:gdLst/>
              <a:ahLst/>
              <a:cxnLst/>
              <a:rect l="l" t="t" r="r" b="b"/>
              <a:pathLst>
                <a:path w="2842259" h="1699895">
                  <a:moveTo>
                    <a:pt x="1184275" y="1484376"/>
                  </a:moveTo>
                  <a:lnTo>
                    <a:pt x="473710" y="1484376"/>
                  </a:lnTo>
                  <a:lnTo>
                    <a:pt x="1379727" y="1699387"/>
                  </a:lnTo>
                  <a:lnTo>
                    <a:pt x="1184275" y="1484376"/>
                  </a:lnTo>
                  <a:close/>
                </a:path>
                <a:path w="2842259" h="1699895">
                  <a:moveTo>
                    <a:pt x="2594864" y="0"/>
                  </a:moveTo>
                  <a:lnTo>
                    <a:pt x="247396" y="0"/>
                  </a:lnTo>
                  <a:lnTo>
                    <a:pt x="197531" y="5025"/>
                  </a:lnTo>
                  <a:lnTo>
                    <a:pt x="151090" y="19438"/>
                  </a:lnTo>
                  <a:lnTo>
                    <a:pt x="109066" y="42246"/>
                  </a:lnTo>
                  <a:lnTo>
                    <a:pt x="72453" y="72453"/>
                  </a:lnTo>
                  <a:lnTo>
                    <a:pt x="42246" y="109066"/>
                  </a:lnTo>
                  <a:lnTo>
                    <a:pt x="19438" y="151090"/>
                  </a:lnTo>
                  <a:lnTo>
                    <a:pt x="5025" y="197531"/>
                  </a:lnTo>
                  <a:lnTo>
                    <a:pt x="0" y="247396"/>
                  </a:lnTo>
                  <a:lnTo>
                    <a:pt x="0" y="1236979"/>
                  </a:lnTo>
                  <a:lnTo>
                    <a:pt x="5025" y="1286844"/>
                  </a:lnTo>
                  <a:lnTo>
                    <a:pt x="19438" y="1333285"/>
                  </a:lnTo>
                  <a:lnTo>
                    <a:pt x="42246" y="1375309"/>
                  </a:lnTo>
                  <a:lnTo>
                    <a:pt x="72453" y="1411922"/>
                  </a:lnTo>
                  <a:lnTo>
                    <a:pt x="109066" y="1442129"/>
                  </a:lnTo>
                  <a:lnTo>
                    <a:pt x="151090" y="1464937"/>
                  </a:lnTo>
                  <a:lnTo>
                    <a:pt x="197531" y="1479350"/>
                  </a:lnTo>
                  <a:lnTo>
                    <a:pt x="247396" y="1484376"/>
                  </a:lnTo>
                  <a:lnTo>
                    <a:pt x="2594864" y="1484376"/>
                  </a:lnTo>
                  <a:lnTo>
                    <a:pt x="2644728" y="1479350"/>
                  </a:lnTo>
                  <a:lnTo>
                    <a:pt x="2691169" y="1464937"/>
                  </a:lnTo>
                  <a:lnTo>
                    <a:pt x="2733193" y="1442129"/>
                  </a:lnTo>
                  <a:lnTo>
                    <a:pt x="2769806" y="1411922"/>
                  </a:lnTo>
                  <a:lnTo>
                    <a:pt x="2800013" y="1375309"/>
                  </a:lnTo>
                  <a:lnTo>
                    <a:pt x="2822821" y="1333285"/>
                  </a:lnTo>
                  <a:lnTo>
                    <a:pt x="2837234" y="1286844"/>
                  </a:lnTo>
                  <a:lnTo>
                    <a:pt x="2842260" y="1236979"/>
                  </a:lnTo>
                  <a:lnTo>
                    <a:pt x="2842260" y="247396"/>
                  </a:lnTo>
                  <a:lnTo>
                    <a:pt x="2837234" y="197531"/>
                  </a:lnTo>
                  <a:lnTo>
                    <a:pt x="2822821" y="151090"/>
                  </a:lnTo>
                  <a:lnTo>
                    <a:pt x="2800013" y="109066"/>
                  </a:lnTo>
                  <a:lnTo>
                    <a:pt x="2769806" y="72453"/>
                  </a:lnTo>
                  <a:lnTo>
                    <a:pt x="2733193" y="42246"/>
                  </a:lnTo>
                  <a:lnTo>
                    <a:pt x="2691169" y="19438"/>
                  </a:lnTo>
                  <a:lnTo>
                    <a:pt x="2644728" y="5025"/>
                  </a:lnTo>
                  <a:lnTo>
                    <a:pt x="25948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907780" y="569976"/>
              <a:ext cx="2842260" cy="1699895"/>
            </a:xfrm>
            <a:custGeom>
              <a:avLst/>
              <a:gdLst/>
              <a:ahLst/>
              <a:cxnLst/>
              <a:rect l="l" t="t" r="r" b="b"/>
              <a:pathLst>
                <a:path w="2842259" h="1699895">
                  <a:moveTo>
                    <a:pt x="0" y="247396"/>
                  </a:moveTo>
                  <a:lnTo>
                    <a:pt x="5025" y="197531"/>
                  </a:lnTo>
                  <a:lnTo>
                    <a:pt x="19438" y="151090"/>
                  </a:lnTo>
                  <a:lnTo>
                    <a:pt x="42246" y="109066"/>
                  </a:lnTo>
                  <a:lnTo>
                    <a:pt x="72453" y="72453"/>
                  </a:lnTo>
                  <a:lnTo>
                    <a:pt x="109066" y="42246"/>
                  </a:lnTo>
                  <a:lnTo>
                    <a:pt x="151090" y="19438"/>
                  </a:lnTo>
                  <a:lnTo>
                    <a:pt x="197531" y="5025"/>
                  </a:lnTo>
                  <a:lnTo>
                    <a:pt x="247396" y="0"/>
                  </a:lnTo>
                  <a:lnTo>
                    <a:pt x="473710" y="0"/>
                  </a:lnTo>
                  <a:lnTo>
                    <a:pt x="1184275" y="0"/>
                  </a:lnTo>
                  <a:lnTo>
                    <a:pt x="2594864" y="0"/>
                  </a:lnTo>
                  <a:lnTo>
                    <a:pt x="2644728" y="5025"/>
                  </a:lnTo>
                  <a:lnTo>
                    <a:pt x="2691169" y="19438"/>
                  </a:lnTo>
                  <a:lnTo>
                    <a:pt x="2733193" y="42246"/>
                  </a:lnTo>
                  <a:lnTo>
                    <a:pt x="2769806" y="72453"/>
                  </a:lnTo>
                  <a:lnTo>
                    <a:pt x="2800013" y="109066"/>
                  </a:lnTo>
                  <a:lnTo>
                    <a:pt x="2822821" y="151090"/>
                  </a:lnTo>
                  <a:lnTo>
                    <a:pt x="2837234" y="197531"/>
                  </a:lnTo>
                  <a:lnTo>
                    <a:pt x="2842260" y="247396"/>
                  </a:lnTo>
                  <a:lnTo>
                    <a:pt x="2842260" y="865886"/>
                  </a:lnTo>
                  <a:lnTo>
                    <a:pt x="2842260" y="1236979"/>
                  </a:lnTo>
                  <a:lnTo>
                    <a:pt x="2837234" y="1286844"/>
                  </a:lnTo>
                  <a:lnTo>
                    <a:pt x="2822821" y="1333285"/>
                  </a:lnTo>
                  <a:lnTo>
                    <a:pt x="2800013" y="1375309"/>
                  </a:lnTo>
                  <a:lnTo>
                    <a:pt x="2769806" y="1411922"/>
                  </a:lnTo>
                  <a:lnTo>
                    <a:pt x="2733193" y="1442129"/>
                  </a:lnTo>
                  <a:lnTo>
                    <a:pt x="2691169" y="1464937"/>
                  </a:lnTo>
                  <a:lnTo>
                    <a:pt x="2644728" y="1479350"/>
                  </a:lnTo>
                  <a:lnTo>
                    <a:pt x="2594864" y="1484376"/>
                  </a:lnTo>
                  <a:lnTo>
                    <a:pt x="1184275" y="1484376"/>
                  </a:lnTo>
                  <a:lnTo>
                    <a:pt x="1379727" y="1699387"/>
                  </a:lnTo>
                  <a:lnTo>
                    <a:pt x="473710" y="1484376"/>
                  </a:lnTo>
                  <a:lnTo>
                    <a:pt x="247396" y="1484376"/>
                  </a:lnTo>
                  <a:lnTo>
                    <a:pt x="197531" y="1479350"/>
                  </a:lnTo>
                  <a:lnTo>
                    <a:pt x="151090" y="1464937"/>
                  </a:lnTo>
                  <a:lnTo>
                    <a:pt x="109066" y="1442129"/>
                  </a:lnTo>
                  <a:lnTo>
                    <a:pt x="72453" y="1411922"/>
                  </a:lnTo>
                  <a:lnTo>
                    <a:pt x="42246" y="1375309"/>
                  </a:lnTo>
                  <a:lnTo>
                    <a:pt x="19438" y="1333285"/>
                  </a:lnTo>
                  <a:lnTo>
                    <a:pt x="5025" y="1286844"/>
                  </a:lnTo>
                  <a:lnTo>
                    <a:pt x="0" y="1236979"/>
                  </a:lnTo>
                  <a:lnTo>
                    <a:pt x="0" y="865886"/>
                  </a:lnTo>
                  <a:lnTo>
                    <a:pt x="0" y="247396"/>
                  </a:lnTo>
                  <a:close/>
                </a:path>
              </a:pathLst>
            </a:custGeom>
            <a:ln w="5715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9086850" y="835278"/>
            <a:ext cx="2486660" cy="941069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5"/>
              </a:spcBef>
            </a:pPr>
            <a:r>
              <a:rPr dirty="0" sz="2000">
                <a:solidFill>
                  <a:srgbClr val="000000"/>
                </a:solidFill>
              </a:rPr>
              <a:t>Vì</a:t>
            </a:r>
            <a:r>
              <a:rPr dirty="0" sz="2000" spc="-75">
                <a:solidFill>
                  <a:srgbClr val="000000"/>
                </a:solidFill>
              </a:rPr>
              <a:t> </a:t>
            </a:r>
            <a:r>
              <a:rPr dirty="0" sz="2000" spc="60">
                <a:solidFill>
                  <a:srgbClr val="000000"/>
                </a:solidFill>
              </a:rPr>
              <a:t>rộng</a:t>
            </a:r>
            <a:r>
              <a:rPr dirty="0" sz="2000" spc="-65">
                <a:solidFill>
                  <a:srgbClr val="000000"/>
                </a:solidFill>
              </a:rPr>
              <a:t> </a:t>
            </a:r>
            <a:r>
              <a:rPr dirty="0" sz="2000" spc="120">
                <a:solidFill>
                  <a:srgbClr val="000000"/>
                </a:solidFill>
              </a:rPr>
              <a:t>lớn</a:t>
            </a:r>
            <a:r>
              <a:rPr dirty="0" sz="2000" spc="-55">
                <a:solidFill>
                  <a:srgbClr val="000000"/>
                </a:solidFill>
              </a:rPr>
              <a:t> </a:t>
            </a:r>
            <a:r>
              <a:rPr dirty="0" sz="2000" spc="75">
                <a:solidFill>
                  <a:srgbClr val="000000"/>
                </a:solidFill>
              </a:rPr>
              <a:t>quá</a:t>
            </a:r>
            <a:r>
              <a:rPr dirty="0" sz="2000" spc="-65">
                <a:solidFill>
                  <a:srgbClr val="000000"/>
                </a:solidFill>
              </a:rPr>
              <a:t> </a:t>
            </a:r>
            <a:r>
              <a:rPr dirty="0" sz="2000" spc="85">
                <a:solidFill>
                  <a:srgbClr val="000000"/>
                </a:solidFill>
              </a:rPr>
              <a:t>nên </a:t>
            </a:r>
            <a:r>
              <a:rPr dirty="0" sz="2000" spc="65">
                <a:solidFill>
                  <a:srgbClr val="000000"/>
                </a:solidFill>
              </a:rPr>
              <a:t>cần</a:t>
            </a:r>
            <a:r>
              <a:rPr dirty="0" sz="2000" spc="-55">
                <a:solidFill>
                  <a:srgbClr val="000000"/>
                </a:solidFill>
              </a:rPr>
              <a:t> </a:t>
            </a:r>
            <a:r>
              <a:rPr dirty="0" sz="2000" spc="70">
                <a:solidFill>
                  <a:srgbClr val="000000"/>
                </a:solidFill>
              </a:rPr>
              <a:t>phải</a:t>
            </a:r>
            <a:r>
              <a:rPr dirty="0" sz="2000" spc="-65">
                <a:solidFill>
                  <a:srgbClr val="000000"/>
                </a:solidFill>
              </a:rPr>
              <a:t> </a:t>
            </a:r>
            <a:r>
              <a:rPr dirty="0" sz="2000" spc="80">
                <a:solidFill>
                  <a:srgbClr val="000000"/>
                </a:solidFill>
              </a:rPr>
              <a:t>có</a:t>
            </a:r>
            <a:r>
              <a:rPr dirty="0" sz="2000" spc="-55">
                <a:solidFill>
                  <a:srgbClr val="000000"/>
                </a:solidFill>
              </a:rPr>
              <a:t> </a:t>
            </a:r>
            <a:r>
              <a:rPr dirty="0" sz="2000" spc="130">
                <a:solidFill>
                  <a:srgbClr val="000000"/>
                </a:solidFill>
              </a:rPr>
              <a:t>đơn</a:t>
            </a:r>
            <a:r>
              <a:rPr dirty="0" sz="2000" spc="-50">
                <a:solidFill>
                  <a:srgbClr val="000000"/>
                </a:solidFill>
              </a:rPr>
              <a:t> </a:t>
            </a:r>
            <a:r>
              <a:rPr dirty="0" sz="2000" spc="65">
                <a:solidFill>
                  <a:srgbClr val="000000"/>
                </a:solidFill>
              </a:rPr>
              <a:t>vị</a:t>
            </a:r>
            <a:r>
              <a:rPr dirty="0" sz="2000" spc="-65">
                <a:solidFill>
                  <a:srgbClr val="000000"/>
                </a:solidFill>
              </a:rPr>
              <a:t> </a:t>
            </a:r>
            <a:r>
              <a:rPr dirty="0" sz="2000" spc="80">
                <a:solidFill>
                  <a:srgbClr val="000000"/>
                </a:solidFill>
              </a:rPr>
              <a:t>đo </a:t>
            </a:r>
            <a:r>
              <a:rPr dirty="0" sz="2000" spc="120">
                <a:solidFill>
                  <a:srgbClr val="000000"/>
                </a:solidFill>
              </a:rPr>
              <a:t>lớn</a:t>
            </a:r>
            <a:r>
              <a:rPr dirty="0" sz="2000" spc="-45">
                <a:solidFill>
                  <a:srgbClr val="000000"/>
                </a:solidFill>
              </a:rPr>
              <a:t> </a:t>
            </a:r>
            <a:r>
              <a:rPr dirty="0" sz="2000" spc="130">
                <a:solidFill>
                  <a:srgbClr val="000000"/>
                </a:solidFill>
              </a:rPr>
              <a:t>hơn</a:t>
            </a:r>
            <a:r>
              <a:rPr dirty="0" sz="2000" spc="-60">
                <a:solidFill>
                  <a:srgbClr val="000000"/>
                </a:solidFill>
              </a:rPr>
              <a:t> </a:t>
            </a:r>
            <a:r>
              <a:rPr dirty="0" sz="2000" spc="25">
                <a:solidFill>
                  <a:srgbClr val="000000"/>
                </a:solidFill>
              </a:rPr>
              <a:t>ư?</a:t>
            </a:r>
            <a:endParaRPr sz="2000"/>
          </a:p>
        </p:txBody>
      </p:sp>
      <p:grpSp>
        <p:nvGrpSpPr>
          <p:cNvPr id="18" name="object 18" descr=""/>
          <p:cNvGrpSpPr/>
          <p:nvPr/>
        </p:nvGrpSpPr>
        <p:grpSpPr>
          <a:xfrm>
            <a:off x="3169666" y="4349241"/>
            <a:ext cx="5872480" cy="1596390"/>
            <a:chOff x="3169666" y="4349241"/>
            <a:chExt cx="5872480" cy="1596390"/>
          </a:xfrm>
        </p:grpSpPr>
        <p:sp>
          <p:nvSpPr>
            <p:cNvPr id="19" name="object 19" descr=""/>
            <p:cNvSpPr/>
            <p:nvPr/>
          </p:nvSpPr>
          <p:spPr>
            <a:xfrm>
              <a:off x="3176016" y="4355591"/>
              <a:ext cx="5859780" cy="1583690"/>
            </a:xfrm>
            <a:custGeom>
              <a:avLst/>
              <a:gdLst/>
              <a:ahLst/>
              <a:cxnLst/>
              <a:rect l="l" t="t" r="r" b="b"/>
              <a:pathLst>
                <a:path w="5859780" h="1583689">
                  <a:moveTo>
                    <a:pt x="5595874" y="0"/>
                  </a:moveTo>
                  <a:lnTo>
                    <a:pt x="263906" y="0"/>
                  </a:lnTo>
                  <a:lnTo>
                    <a:pt x="216456" y="4250"/>
                  </a:lnTo>
                  <a:lnTo>
                    <a:pt x="171802" y="16505"/>
                  </a:lnTo>
                  <a:lnTo>
                    <a:pt x="130687" y="36020"/>
                  </a:lnTo>
                  <a:lnTo>
                    <a:pt x="93856" y="62052"/>
                  </a:lnTo>
                  <a:lnTo>
                    <a:pt x="62052" y="93856"/>
                  </a:lnTo>
                  <a:lnTo>
                    <a:pt x="36020" y="130687"/>
                  </a:lnTo>
                  <a:lnTo>
                    <a:pt x="16505" y="171802"/>
                  </a:lnTo>
                  <a:lnTo>
                    <a:pt x="4250" y="216456"/>
                  </a:lnTo>
                  <a:lnTo>
                    <a:pt x="0" y="263905"/>
                  </a:lnTo>
                  <a:lnTo>
                    <a:pt x="0" y="1319529"/>
                  </a:lnTo>
                  <a:lnTo>
                    <a:pt x="4250" y="1366965"/>
                  </a:lnTo>
                  <a:lnTo>
                    <a:pt x="16505" y="1411612"/>
                  </a:lnTo>
                  <a:lnTo>
                    <a:pt x="36020" y="1452725"/>
                  </a:lnTo>
                  <a:lnTo>
                    <a:pt x="62052" y="1489558"/>
                  </a:lnTo>
                  <a:lnTo>
                    <a:pt x="93856" y="1521366"/>
                  </a:lnTo>
                  <a:lnTo>
                    <a:pt x="130687" y="1547403"/>
                  </a:lnTo>
                  <a:lnTo>
                    <a:pt x="171802" y="1566924"/>
                  </a:lnTo>
                  <a:lnTo>
                    <a:pt x="216456" y="1579183"/>
                  </a:lnTo>
                  <a:lnTo>
                    <a:pt x="263906" y="1583435"/>
                  </a:lnTo>
                  <a:lnTo>
                    <a:pt x="5595874" y="1583435"/>
                  </a:lnTo>
                  <a:lnTo>
                    <a:pt x="5643323" y="1579183"/>
                  </a:lnTo>
                  <a:lnTo>
                    <a:pt x="5687977" y="1566924"/>
                  </a:lnTo>
                  <a:lnTo>
                    <a:pt x="5729092" y="1547403"/>
                  </a:lnTo>
                  <a:lnTo>
                    <a:pt x="5765923" y="1521366"/>
                  </a:lnTo>
                  <a:lnTo>
                    <a:pt x="5797727" y="1489558"/>
                  </a:lnTo>
                  <a:lnTo>
                    <a:pt x="5823759" y="1452725"/>
                  </a:lnTo>
                  <a:lnTo>
                    <a:pt x="5843274" y="1411612"/>
                  </a:lnTo>
                  <a:lnTo>
                    <a:pt x="5855529" y="1366965"/>
                  </a:lnTo>
                  <a:lnTo>
                    <a:pt x="5859780" y="1319529"/>
                  </a:lnTo>
                  <a:lnTo>
                    <a:pt x="5859780" y="263905"/>
                  </a:lnTo>
                  <a:lnTo>
                    <a:pt x="5855529" y="216456"/>
                  </a:lnTo>
                  <a:lnTo>
                    <a:pt x="5843274" y="171802"/>
                  </a:lnTo>
                  <a:lnTo>
                    <a:pt x="5823759" y="130687"/>
                  </a:lnTo>
                  <a:lnTo>
                    <a:pt x="5797727" y="93856"/>
                  </a:lnTo>
                  <a:lnTo>
                    <a:pt x="5765923" y="62052"/>
                  </a:lnTo>
                  <a:lnTo>
                    <a:pt x="5729092" y="36020"/>
                  </a:lnTo>
                  <a:lnTo>
                    <a:pt x="5687977" y="16505"/>
                  </a:lnTo>
                  <a:lnTo>
                    <a:pt x="5643323" y="4250"/>
                  </a:lnTo>
                  <a:lnTo>
                    <a:pt x="5595874" y="0"/>
                  </a:lnTo>
                  <a:close/>
                </a:path>
              </a:pathLst>
            </a:custGeom>
            <a:solidFill>
              <a:srgbClr val="FFF1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176016" y="4355591"/>
              <a:ext cx="5859780" cy="1583690"/>
            </a:xfrm>
            <a:custGeom>
              <a:avLst/>
              <a:gdLst/>
              <a:ahLst/>
              <a:cxnLst/>
              <a:rect l="l" t="t" r="r" b="b"/>
              <a:pathLst>
                <a:path w="5859780" h="1583689">
                  <a:moveTo>
                    <a:pt x="0" y="263905"/>
                  </a:moveTo>
                  <a:lnTo>
                    <a:pt x="4250" y="216456"/>
                  </a:lnTo>
                  <a:lnTo>
                    <a:pt x="16505" y="171802"/>
                  </a:lnTo>
                  <a:lnTo>
                    <a:pt x="36020" y="130687"/>
                  </a:lnTo>
                  <a:lnTo>
                    <a:pt x="62052" y="93856"/>
                  </a:lnTo>
                  <a:lnTo>
                    <a:pt x="93856" y="62052"/>
                  </a:lnTo>
                  <a:lnTo>
                    <a:pt x="130687" y="36020"/>
                  </a:lnTo>
                  <a:lnTo>
                    <a:pt x="171802" y="16505"/>
                  </a:lnTo>
                  <a:lnTo>
                    <a:pt x="216456" y="4250"/>
                  </a:lnTo>
                  <a:lnTo>
                    <a:pt x="263906" y="0"/>
                  </a:lnTo>
                  <a:lnTo>
                    <a:pt x="5595874" y="0"/>
                  </a:lnTo>
                  <a:lnTo>
                    <a:pt x="5643323" y="4250"/>
                  </a:lnTo>
                  <a:lnTo>
                    <a:pt x="5687977" y="16505"/>
                  </a:lnTo>
                  <a:lnTo>
                    <a:pt x="5729092" y="36020"/>
                  </a:lnTo>
                  <a:lnTo>
                    <a:pt x="5765923" y="62052"/>
                  </a:lnTo>
                  <a:lnTo>
                    <a:pt x="5797727" y="93856"/>
                  </a:lnTo>
                  <a:lnTo>
                    <a:pt x="5823759" y="130687"/>
                  </a:lnTo>
                  <a:lnTo>
                    <a:pt x="5843274" y="171802"/>
                  </a:lnTo>
                  <a:lnTo>
                    <a:pt x="5855529" y="216456"/>
                  </a:lnTo>
                  <a:lnTo>
                    <a:pt x="5859780" y="263905"/>
                  </a:lnTo>
                  <a:lnTo>
                    <a:pt x="5859780" y="1319529"/>
                  </a:lnTo>
                  <a:lnTo>
                    <a:pt x="5855529" y="1366965"/>
                  </a:lnTo>
                  <a:lnTo>
                    <a:pt x="5843274" y="1411612"/>
                  </a:lnTo>
                  <a:lnTo>
                    <a:pt x="5823759" y="1452725"/>
                  </a:lnTo>
                  <a:lnTo>
                    <a:pt x="5797727" y="1489558"/>
                  </a:lnTo>
                  <a:lnTo>
                    <a:pt x="5765923" y="1521366"/>
                  </a:lnTo>
                  <a:lnTo>
                    <a:pt x="5729092" y="1547403"/>
                  </a:lnTo>
                  <a:lnTo>
                    <a:pt x="5687977" y="1566924"/>
                  </a:lnTo>
                  <a:lnTo>
                    <a:pt x="5643323" y="1579183"/>
                  </a:lnTo>
                  <a:lnTo>
                    <a:pt x="5595874" y="1583435"/>
                  </a:lnTo>
                  <a:lnTo>
                    <a:pt x="263906" y="1583435"/>
                  </a:lnTo>
                  <a:lnTo>
                    <a:pt x="216456" y="1579183"/>
                  </a:lnTo>
                  <a:lnTo>
                    <a:pt x="171802" y="1566924"/>
                  </a:lnTo>
                  <a:lnTo>
                    <a:pt x="130687" y="1547403"/>
                  </a:lnTo>
                  <a:lnTo>
                    <a:pt x="93856" y="1521366"/>
                  </a:lnTo>
                  <a:lnTo>
                    <a:pt x="62052" y="1489558"/>
                  </a:lnTo>
                  <a:lnTo>
                    <a:pt x="36020" y="1452725"/>
                  </a:lnTo>
                  <a:lnTo>
                    <a:pt x="16505" y="1411612"/>
                  </a:lnTo>
                  <a:lnTo>
                    <a:pt x="4250" y="1366965"/>
                  </a:lnTo>
                  <a:lnTo>
                    <a:pt x="0" y="1319529"/>
                  </a:lnTo>
                  <a:lnTo>
                    <a:pt x="0" y="263905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3332226" y="4396232"/>
            <a:ext cx="5549900" cy="1489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200660">
              <a:lnSpc>
                <a:spcPct val="100000"/>
              </a:lnSpc>
              <a:spcBef>
                <a:spcPts val="100"/>
              </a:spcBef>
            </a:pPr>
            <a:r>
              <a:rPr dirty="0" sz="2400" spc="80" b="1">
                <a:latin typeface="Times New Roman"/>
                <a:cs typeface="Times New Roman"/>
              </a:rPr>
              <a:t>Để</a:t>
            </a:r>
            <a:r>
              <a:rPr dirty="0" sz="2400" spc="50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đo</a:t>
            </a:r>
            <a:r>
              <a:rPr dirty="0" sz="2400" spc="5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diện</a:t>
            </a:r>
            <a:r>
              <a:rPr dirty="0" sz="2400" spc="45" b="1">
                <a:latin typeface="Times New Roman"/>
                <a:cs typeface="Times New Roman"/>
              </a:rPr>
              <a:t> </a:t>
            </a:r>
            <a:r>
              <a:rPr dirty="0" sz="2400" spc="75" b="1">
                <a:latin typeface="Times New Roman"/>
                <a:cs typeface="Times New Roman"/>
              </a:rPr>
              <a:t>tích</a:t>
            </a:r>
            <a:r>
              <a:rPr dirty="0" sz="2400" spc="50" b="1">
                <a:latin typeface="Times New Roman"/>
                <a:cs typeface="Times New Roman"/>
              </a:rPr>
              <a:t> </a:t>
            </a:r>
            <a:r>
              <a:rPr dirty="0" sz="2400" spc="155" b="1">
                <a:latin typeface="Times New Roman"/>
                <a:cs typeface="Times New Roman"/>
              </a:rPr>
              <a:t>lớn</a:t>
            </a:r>
            <a:r>
              <a:rPr dirty="0" sz="2400" spc="40" b="1">
                <a:latin typeface="Times New Roman"/>
                <a:cs typeface="Times New Roman"/>
              </a:rPr>
              <a:t> </a:t>
            </a:r>
            <a:r>
              <a:rPr dirty="0" sz="2400" spc="150" b="1">
                <a:latin typeface="Times New Roman"/>
                <a:cs typeface="Times New Roman"/>
              </a:rPr>
              <a:t>như</a:t>
            </a:r>
            <a:r>
              <a:rPr dirty="0" sz="2400" spc="55" b="1">
                <a:latin typeface="Times New Roman"/>
                <a:cs typeface="Times New Roman"/>
              </a:rPr>
              <a:t> </a:t>
            </a:r>
            <a:r>
              <a:rPr dirty="0" sz="2400" spc="120" b="1">
                <a:latin typeface="Times New Roman"/>
                <a:cs typeface="Times New Roman"/>
              </a:rPr>
              <a:t>diện</a:t>
            </a:r>
            <a:r>
              <a:rPr dirty="0" sz="2400" spc="45" b="1">
                <a:latin typeface="Times New Roman"/>
                <a:cs typeface="Times New Roman"/>
              </a:rPr>
              <a:t> </a:t>
            </a:r>
            <a:r>
              <a:rPr dirty="0" sz="2400" spc="75" b="1">
                <a:latin typeface="Times New Roman"/>
                <a:cs typeface="Times New Roman"/>
              </a:rPr>
              <a:t>tích</a:t>
            </a:r>
            <a:r>
              <a:rPr dirty="0" sz="2400" spc="50" b="1">
                <a:latin typeface="Times New Roman"/>
                <a:cs typeface="Times New Roman"/>
              </a:rPr>
              <a:t> </a:t>
            </a:r>
            <a:r>
              <a:rPr dirty="0" sz="2400" spc="95" b="1">
                <a:latin typeface="Times New Roman"/>
                <a:cs typeface="Times New Roman"/>
              </a:rPr>
              <a:t>một </a:t>
            </a:r>
            <a:r>
              <a:rPr dirty="0" sz="2400" spc="80" b="1">
                <a:latin typeface="Times New Roman"/>
                <a:cs typeface="Times New Roman"/>
              </a:rPr>
              <a:t>thành</a:t>
            </a:r>
            <a:r>
              <a:rPr dirty="0" sz="2400" spc="25" b="1">
                <a:latin typeface="Times New Roman"/>
                <a:cs typeface="Times New Roman"/>
              </a:rPr>
              <a:t> </a:t>
            </a:r>
            <a:r>
              <a:rPr dirty="0" sz="2400" spc="65" b="1">
                <a:latin typeface="Times New Roman"/>
                <a:cs typeface="Times New Roman"/>
              </a:rPr>
              <a:t>phố,</a:t>
            </a:r>
            <a:r>
              <a:rPr dirty="0" sz="2400" spc="40" b="1">
                <a:latin typeface="Times New Roman"/>
                <a:cs typeface="Times New Roman"/>
              </a:rPr>
              <a:t> </a:t>
            </a:r>
            <a:r>
              <a:rPr dirty="0" sz="2400" spc="114" b="1">
                <a:latin typeface="Times New Roman"/>
                <a:cs typeface="Times New Roman"/>
              </a:rPr>
              <a:t>một</a:t>
            </a:r>
            <a:r>
              <a:rPr dirty="0" sz="2400" spc="15" b="1">
                <a:latin typeface="Times New Roman"/>
                <a:cs typeface="Times New Roman"/>
              </a:rPr>
              <a:t> </a:t>
            </a:r>
            <a:r>
              <a:rPr dirty="0" sz="2400" spc="75" b="1">
                <a:latin typeface="Times New Roman"/>
                <a:cs typeface="Times New Roman"/>
              </a:rPr>
              <a:t>khu</a:t>
            </a:r>
            <a:r>
              <a:rPr dirty="0" sz="2400" spc="30" b="1">
                <a:latin typeface="Times New Roman"/>
                <a:cs typeface="Times New Roman"/>
              </a:rPr>
              <a:t> </a:t>
            </a:r>
            <a:r>
              <a:rPr dirty="0" sz="2400" spc="110" b="1">
                <a:latin typeface="Times New Roman"/>
                <a:cs typeface="Times New Roman"/>
              </a:rPr>
              <a:t>rừng</a:t>
            </a:r>
            <a:r>
              <a:rPr dirty="0" sz="2400" spc="4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hay</a:t>
            </a:r>
            <a:r>
              <a:rPr dirty="0" sz="2400" spc="30" b="1">
                <a:latin typeface="Times New Roman"/>
                <a:cs typeface="Times New Roman"/>
              </a:rPr>
              <a:t> </a:t>
            </a:r>
            <a:r>
              <a:rPr dirty="0" sz="2400" spc="114" b="1">
                <a:latin typeface="Times New Roman"/>
                <a:cs typeface="Times New Roman"/>
              </a:rPr>
              <a:t>một</a:t>
            </a:r>
            <a:r>
              <a:rPr dirty="0" sz="2400" spc="30" b="1">
                <a:latin typeface="Times New Roman"/>
                <a:cs typeface="Times New Roman"/>
              </a:rPr>
              <a:t> </a:t>
            </a:r>
            <a:r>
              <a:rPr dirty="0" sz="2400" spc="50" b="1">
                <a:latin typeface="Times New Roman"/>
                <a:cs typeface="Times New Roman"/>
              </a:rPr>
              <a:t>vùng </a:t>
            </a:r>
            <a:r>
              <a:rPr dirty="0" sz="2400" b="1">
                <a:latin typeface="Times New Roman"/>
                <a:cs typeface="Times New Roman"/>
              </a:rPr>
              <a:t>biển,...</a:t>
            </a:r>
            <a:r>
              <a:rPr dirty="0" sz="2400" spc="505" b="1">
                <a:latin typeface="Times New Roman"/>
                <a:cs typeface="Times New Roman"/>
              </a:rPr>
              <a:t> </a:t>
            </a:r>
            <a:r>
              <a:rPr dirty="0" sz="2400" spc="150" b="1">
                <a:latin typeface="Times New Roman"/>
                <a:cs typeface="Times New Roman"/>
              </a:rPr>
              <a:t>người</a:t>
            </a:r>
            <a:r>
              <a:rPr dirty="0" sz="2400" spc="509" b="1">
                <a:latin typeface="Times New Roman"/>
                <a:cs typeface="Times New Roman"/>
              </a:rPr>
              <a:t> </a:t>
            </a:r>
            <a:r>
              <a:rPr dirty="0" sz="2400" spc="75" b="1">
                <a:latin typeface="Times New Roman"/>
                <a:cs typeface="Times New Roman"/>
              </a:rPr>
              <a:t>ta</a:t>
            </a:r>
            <a:r>
              <a:rPr dirty="0" sz="2400" spc="509" b="1">
                <a:latin typeface="Times New Roman"/>
                <a:cs typeface="Times New Roman"/>
              </a:rPr>
              <a:t> </a:t>
            </a:r>
            <a:r>
              <a:rPr dirty="0" sz="2400" spc="135" b="1">
                <a:latin typeface="Times New Roman"/>
                <a:cs typeface="Times New Roman"/>
              </a:rPr>
              <a:t>thường</a:t>
            </a:r>
            <a:r>
              <a:rPr dirty="0" sz="2400" spc="515" b="1">
                <a:latin typeface="Times New Roman"/>
                <a:cs typeface="Times New Roman"/>
              </a:rPr>
              <a:t> </a:t>
            </a:r>
            <a:r>
              <a:rPr dirty="0" sz="2400" spc="80" b="1">
                <a:latin typeface="Times New Roman"/>
                <a:cs typeface="Times New Roman"/>
              </a:rPr>
              <a:t>dùng</a:t>
            </a:r>
            <a:r>
              <a:rPr dirty="0" sz="2400" spc="515" b="1">
                <a:latin typeface="Times New Roman"/>
                <a:cs typeface="Times New Roman"/>
              </a:rPr>
              <a:t> </a:t>
            </a:r>
            <a:r>
              <a:rPr dirty="0" sz="2400" spc="160" b="1">
                <a:latin typeface="Times New Roman"/>
                <a:cs typeface="Times New Roman"/>
              </a:rPr>
              <a:t>đơn</a:t>
            </a:r>
            <a:r>
              <a:rPr dirty="0" sz="2400" spc="515" b="1">
                <a:latin typeface="Times New Roman"/>
                <a:cs typeface="Times New Roman"/>
              </a:rPr>
              <a:t> </a:t>
            </a:r>
            <a:r>
              <a:rPr dirty="0" sz="2400" spc="-25" b="1">
                <a:latin typeface="Times New Roman"/>
                <a:cs typeface="Times New Roman"/>
              </a:rPr>
              <a:t>vị: </a:t>
            </a:r>
            <a:r>
              <a:rPr dirty="0" sz="2400" spc="50" b="1">
                <a:latin typeface="Times New Roman"/>
                <a:cs typeface="Times New Roman"/>
              </a:rPr>
              <a:t>ki-</a:t>
            </a:r>
            <a:r>
              <a:rPr dirty="0" sz="2400" spc="80" b="1">
                <a:latin typeface="Times New Roman"/>
                <a:cs typeface="Times New Roman"/>
              </a:rPr>
              <a:t>lô-</a:t>
            </a:r>
            <a:r>
              <a:rPr dirty="0" sz="2400" spc="125" b="1">
                <a:latin typeface="Times New Roman"/>
                <a:cs typeface="Times New Roman"/>
              </a:rPr>
              <a:t>mét</a:t>
            </a:r>
            <a:r>
              <a:rPr dirty="0" sz="2400" spc="-55" b="1">
                <a:latin typeface="Times New Roman"/>
                <a:cs typeface="Times New Roman"/>
              </a:rPr>
              <a:t> </a:t>
            </a:r>
            <a:r>
              <a:rPr dirty="0" sz="2400" spc="60" b="1">
                <a:latin typeface="Times New Roman"/>
                <a:cs typeface="Times New Roman"/>
              </a:rPr>
              <a:t>vuông.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39623"/>
            <a:ext cx="4999990" cy="6818630"/>
            <a:chOff x="0" y="39623"/>
            <a:chExt cx="4999990" cy="681863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651" y="3489959"/>
              <a:ext cx="4735830" cy="3108197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163" y="6082282"/>
              <a:ext cx="3003804" cy="77571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656272" y="6277686"/>
              <a:ext cx="1997710" cy="396240"/>
            </a:xfrm>
            <a:custGeom>
              <a:avLst/>
              <a:gdLst/>
              <a:ahLst/>
              <a:cxnLst/>
              <a:rect l="l" t="t" r="r" b="b"/>
              <a:pathLst>
                <a:path w="1997710" h="396240">
                  <a:moveTo>
                    <a:pt x="233845" y="39344"/>
                  </a:moveTo>
                  <a:lnTo>
                    <a:pt x="0" y="39344"/>
                  </a:lnTo>
                  <a:lnTo>
                    <a:pt x="0" y="109080"/>
                  </a:lnTo>
                  <a:lnTo>
                    <a:pt x="27216" y="109080"/>
                  </a:lnTo>
                  <a:lnTo>
                    <a:pt x="28676" y="103124"/>
                  </a:lnTo>
                  <a:lnTo>
                    <a:pt x="30530" y="96799"/>
                  </a:lnTo>
                  <a:lnTo>
                    <a:pt x="56083" y="63512"/>
                  </a:lnTo>
                  <a:lnTo>
                    <a:pt x="62179" y="62585"/>
                  </a:lnTo>
                  <a:lnTo>
                    <a:pt x="86220" y="62585"/>
                  </a:lnTo>
                  <a:lnTo>
                    <a:pt x="86194" y="267703"/>
                  </a:lnTo>
                  <a:lnTo>
                    <a:pt x="62179" y="297434"/>
                  </a:lnTo>
                  <a:lnTo>
                    <a:pt x="62179" y="310553"/>
                  </a:lnTo>
                  <a:lnTo>
                    <a:pt x="171843" y="310553"/>
                  </a:lnTo>
                  <a:lnTo>
                    <a:pt x="171843" y="297434"/>
                  </a:lnTo>
                  <a:lnTo>
                    <a:pt x="167220" y="296773"/>
                  </a:lnTo>
                  <a:lnTo>
                    <a:pt x="163550" y="295884"/>
                  </a:lnTo>
                  <a:lnTo>
                    <a:pt x="147815" y="267703"/>
                  </a:lnTo>
                  <a:lnTo>
                    <a:pt x="147815" y="62585"/>
                  </a:lnTo>
                  <a:lnTo>
                    <a:pt x="167538" y="62585"/>
                  </a:lnTo>
                  <a:lnTo>
                    <a:pt x="171958" y="62890"/>
                  </a:lnTo>
                  <a:lnTo>
                    <a:pt x="202120" y="93446"/>
                  </a:lnTo>
                  <a:lnTo>
                    <a:pt x="206629" y="109080"/>
                  </a:lnTo>
                  <a:lnTo>
                    <a:pt x="233845" y="109080"/>
                  </a:lnTo>
                  <a:lnTo>
                    <a:pt x="233845" y="62585"/>
                  </a:lnTo>
                  <a:lnTo>
                    <a:pt x="233845" y="39344"/>
                  </a:lnTo>
                  <a:close/>
                </a:path>
                <a:path w="1997710" h="396240">
                  <a:moveTo>
                    <a:pt x="477761" y="297434"/>
                  </a:moveTo>
                  <a:lnTo>
                    <a:pt x="457733" y="261607"/>
                  </a:lnTo>
                  <a:lnTo>
                    <a:pt x="457695" y="180606"/>
                  </a:lnTo>
                  <a:lnTo>
                    <a:pt x="457352" y="169151"/>
                  </a:lnTo>
                  <a:lnTo>
                    <a:pt x="456323" y="158813"/>
                  </a:lnTo>
                  <a:lnTo>
                    <a:pt x="454609" y="149580"/>
                  </a:lnTo>
                  <a:lnTo>
                    <a:pt x="452234" y="141465"/>
                  </a:lnTo>
                  <a:lnTo>
                    <a:pt x="451434" y="139674"/>
                  </a:lnTo>
                  <a:lnTo>
                    <a:pt x="449097" y="134366"/>
                  </a:lnTo>
                  <a:lnTo>
                    <a:pt x="411365" y="110782"/>
                  </a:lnTo>
                  <a:lnTo>
                    <a:pt x="401066" y="110274"/>
                  </a:lnTo>
                  <a:lnTo>
                    <a:pt x="393649" y="110693"/>
                  </a:lnTo>
                  <a:lnTo>
                    <a:pt x="356781" y="125945"/>
                  </a:lnTo>
                  <a:lnTo>
                    <a:pt x="339674" y="139674"/>
                  </a:lnTo>
                  <a:lnTo>
                    <a:pt x="338874" y="139484"/>
                  </a:lnTo>
                  <a:lnTo>
                    <a:pt x="338874" y="26035"/>
                  </a:lnTo>
                  <a:lnTo>
                    <a:pt x="314045" y="26035"/>
                  </a:lnTo>
                  <a:lnTo>
                    <a:pt x="259003" y="28816"/>
                  </a:lnTo>
                  <a:lnTo>
                    <a:pt x="259003" y="41922"/>
                  </a:lnTo>
                  <a:lnTo>
                    <a:pt x="264566" y="42989"/>
                  </a:lnTo>
                  <a:lnTo>
                    <a:pt x="268617" y="44183"/>
                  </a:lnTo>
                  <a:lnTo>
                    <a:pt x="281355" y="78384"/>
                  </a:lnTo>
                  <a:lnTo>
                    <a:pt x="281355" y="266268"/>
                  </a:lnTo>
                  <a:lnTo>
                    <a:pt x="261391" y="297434"/>
                  </a:lnTo>
                  <a:lnTo>
                    <a:pt x="261391" y="310553"/>
                  </a:lnTo>
                  <a:lnTo>
                    <a:pt x="358749" y="310553"/>
                  </a:lnTo>
                  <a:lnTo>
                    <a:pt x="358749" y="297434"/>
                  </a:lnTo>
                  <a:lnTo>
                    <a:pt x="355041" y="296506"/>
                  </a:lnTo>
                  <a:lnTo>
                    <a:pt x="351904" y="295376"/>
                  </a:lnTo>
                  <a:lnTo>
                    <a:pt x="338874" y="169964"/>
                  </a:lnTo>
                  <a:lnTo>
                    <a:pt x="340702" y="164211"/>
                  </a:lnTo>
                  <a:lnTo>
                    <a:pt x="347980" y="153492"/>
                  </a:lnTo>
                  <a:lnTo>
                    <a:pt x="352552" y="149250"/>
                  </a:lnTo>
                  <a:lnTo>
                    <a:pt x="363550" y="143027"/>
                  </a:lnTo>
                  <a:lnTo>
                    <a:pt x="368820" y="141465"/>
                  </a:lnTo>
                  <a:lnTo>
                    <a:pt x="379145" y="141465"/>
                  </a:lnTo>
                  <a:lnTo>
                    <a:pt x="399542" y="176644"/>
                  </a:lnTo>
                  <a:lnTo>
                    <a:pt x="400215" y="258953"/>
                  </a:lnTo>
                  <a:lnTo>
                    <a:pt x="400113" y="264414"/>
                  </a:lnTo>
                  <a:lnTo>
                    <a:pt x="381393" y="297434"/>
                  </a:lnTo>
                  <a:lnTo>
                    <a:pt x="381393" y="310553"/>
                  </a:lnTo>
                  <a:lnTo>
                    <a:pt x="477761" y="310553"/>
                  </a:lnTo>
                  <a:lnTo>
                    <a:pt x="477761" y="297434"/>
                  </a:lnTo>
                  <a:close/>
                </a:path>
                <a:path w="1997710" h="396240">
                  <a:moveTo>
                    <a:pt x="627824" y="81457"/>
                  </a:moveTo>
                  <a:lnTo>
                    <a:pt x="584568" y="17487"/>
                  </a:lnTo>
                  <a:lnTo>
                    <a:pt x="543052" y="17487"/>
                  </a:lnTo>
                  <a:lnTo>
                    <a:pt x="543052" y="30594"/>
                  </a:lnTo>
                  <a:lnTo>
                    <a:pt x="611987" y="94576"/>
                  </a:lnTo>
                  <a:lnTo>
                    <a:pt x="627824" y="81457"/>
                  </a:lnTo>
                  <a:close/>
                </a:path>
                <a:path w="1997710" h="396240">
                  <a:moveTo>
                    <a:pt x="696404" y="297434"/>
                  </a:moveTo>
                  <a:lnTo>
                    <a:pt x="680783" y="290779"/>
                  </a:lnTo>
                  <a:lnTo>
                    <a:pt x="679386" y="289382"/>
                  </a:lnTo>
                  <a:lnTo>
                    <a:pt x="674941" y="216763"/>
                  </a:lnTo>
                  <a:lnTo>
                    <a:pt x="674941" y="176834"/>
                  </a:lnTo>
                  <a:lnTo>
                    <a:pt x="674484" y="164909"/>
                  </a:lnTo>
                  <a:lnTo>
                    <a:pt x="658837" y="124980"/>
                  </a:lnTo>
                  <a:lnTo>
                    <a:pt x="619137" y="110667"/>
                  </a:lnTo>
                  <a:lnTo>
                    <a:pt x="617791" y="110629"/>
                  </a:lnTo>
                  <a:lnTo>
                    <a:pt x="617791" y="216763"/>
                  </a:lnTo>
                  <a:lnTo>
                    <a:pt x="617791" y="255841"/>
                  </a:lnTo>
                  <a:lnTo>
                    <a:pt x="588873" y="284911"/>
                  </a:lnTo>
                  <a:lnTo>
                    <a:pt x="574840" y="284911"/>
                  </a:lnTo>
                  <a:lnTo>
                    <a:pt x="568617" y="282765"/>
                  </a:lnTo>
                  <a:lnTo>
                    <a:pt x="559600" y="274154"/>
                  </a:lnTo>
                  <a:lnTo>
                    <a:pt x="557352" y="267893"/>
                  </a:lnTo>
                  <a:lnTo>
                    <a:pt x="557352" y="259689"/>
                  </a:lnTo>
                  <a:lnTo>
                    <a:pt x="580555" y="223558"/>
                  </a:lnTo>
                  <a:lnTo>
                    <a:pt x="617791" y="216763"/>
                  </a:lnTo>
                  <a:lnTo>
                    <a:pt x="617791" y="110629"/>
                  </a:lnTo>
                  <a:lnTo>
                    <a:pt x="607822" y="110274"/>
                  </a:lnTo>
                  <a:lnTo>
                    <a:pt x="601599" y="110274"/>
                  </a:lnTo>
                  <a:lnTo>
                    <a:pt x="560108" y="117462"/>
                  </a:lnTo>
                  <a:lnTo>
                    <a:pt x="522389" y="131483"/>
                  </a:lnTo>
                  <a:lnTo>
                    <a:pt x="513638" y="135305"/>
                  </a:lnTo>
                  <a:lnTo>
                    <a:pt x="513638" y="171475"/>
                  </a:lnTo>
                  <a:lnTo>
                    <a:pt x="551192" y="171475"/>
                  </a:lnTo>
                  <a:lnTo>
                    <a:pt x="552653" y="164045"/>
                  </a:lnTo>
                  <a:lnTo>
                    <a:pt x="554469" y="157480"/>
                  </a:lnTo>
                  <a:lnTo>
                    <a:pt x="580859" y="131737"/>
                  </a:lnTo>
                  <a:lnTo>
                    <a:pt x="593051" y="131737"/>
                  </a:lnTo>
                  <a:lnTo>
                    <a:pt x="616483" y="162064"/>
                  </a:lnTo>
                  <a:lnTo>
                    <a:pt x="617537" y="197294"/>
                  </a:lnTo>
                  <a:lnTo>
                    <a:pt x="590194" y="200266"/>
                  </a:lnTo>
                  <a:lnTo>
                    <a:pt x="566559" y="204774"/>
                  </a:lnTo>
                  <a:lnTo>
                    <a:pt x="530428" y="218452"/>
                  </a:lnTo>
                  <a:lnTo>
                    <a:pt x="503516" y="250634"/>
                  </a:lnTo>
                  <a:lnTo>
                    <a:pt x="501726" y="264452"/>
                  </a:lnTo>
                  <a:lnTo>
                    <a:pt x="502119" y="271500"/>
                  </a:lnTo>
                  <a:lnTo>
                    <a:pt x="527253" y="307467"/>
                  </a:lnTo>
                  <a:lnTo>
                    <a:pt x="556958" y="313728"/>
                  </a:lnTo>
                  <a:lnTo>
                    <a:pt x="565480" y="313283"/>
                  </a:lnTo>
                  <a:lnTo>
                    <a:pt x="605256" y="297243"/>
                  </a:lnTo>
                  <a:lnTo>
                    <a:pt x="619823" y="284911"/>
                  </a:lnTo>
                  <a:lnTo>
                    <a:pt x="621347" y="283527"/>
                  </a:lnTo>
                  <a:lnTo>
                    <a:pt x="624268" y="284518"/>
                  </a:lnTo>
                  <a:lnTo>
                    <a:pt x="622490" y="310553"/>
                  </a:lnTo>
                  <a:lnTo>
                    <a:pt x="696404" y="310553"/>
                  </a:lnTo>
                  <a:lnTo>
                    <a:pt x="696404" y="297434"/>
                  </a:lnTo>
                  <a:close/>
                </a:path>
                <a:path w="1997710" h="396240">
                  <a:moveTo>
                    <a:pt x="940752" y="297434"/>
                  </a:moveTo>
                  <a:lnTo>
                    <a:pt x="921042" y="269125"/>
                  </a:lnTo>
                  <a:lnTo>
                    <a:pt x="920813" y="264414"/>
                  </a:lnTo>
                  <a:lnTo>
                    <a:pt x="920750" y="261848"/>
                  </a:lnTo>
                  <a:lnTo>
                    <a:pt x="920686" y="180403"/>
                  </a:lnTo>
                  <a:lnTo>
                    <a:pt x="920508" y="172123"/>
                  </a:lnTo>
                  <a:lnTo>
                    <a:pt x="915708" y="141465"/>
                  </a:lnTo>
                  <a:lnTo>
                    <a:pt x="915543" y="141071"/>
                  </a:lnTo>
                  <a:lnTo>
                    <a:pt x="885202" y="112903"/>
                  </a:lnTo>
                  <a:lnTo>
                    <a:pt x="863917" y="110274"/>
                  </a:lnTo>
                  <a:lnTo>
                    <a:pt x="856297" y="110274"/>
                  </a:lnTo>
                  <a:lnTo>
                    <a:pt x="817905" y="127317"/>
                  </a:lnTo>
                  <a:lnTo>
                    <a:pt x="801052" y="141071"/>
                  </a:lnTo>
                  <a:lnTo>
                    <a:pt x="798766" y="140474"/>
                  </a:lnTo>
                  <a:lnTo>
                    <a:pt x="801687" y="111861"/>
                  </a:lnTo>
                  <a:lnTo>
                    <a:pt x="776668" y="111861"/>
                  </a:lnTo>
                  <a:lnTo>
                    <a:pt x="722185" y="113449"/>
                  </a:lnTo>
                  <a:lnTo>
                    <a:pt x="722185" y="126961"/>
                  </a:lnTo>
                  <a:lnTo>
                    <a:pt x="728535" y="128282"/>
                  </a:lnTo>
                  <a:lnTo>
                    <a:pt x="733107" y="129844"/>
                  </a:lnTo>
                  <a:lnTo>
                    <a:pt x="743813" y="150406"/>
                  </a:lnTo>
                  <a:lnTo>
                    <a:pt x="744156" y="154609"/>
                  </a:lnTo>
                  <a:lnTo>
                    <a:pt x="744232" y="258953"/>
                  </a:lnTo>
                  <a:lnTo>
                    <a:pt x="731202" y="295706"/>
                  </a:lnTo>
                  <a:lnTo>
                    <a:pt x="724852" y="297434"/>
                  </a:lnTo>
                  <a:lnTo>
                    <a:pt x="724852" y="310553"/>
                  </a:lnTo>
                  <a:lnTo>
                    <a:pt x="820737" y="310553"/>
                  </a:lnTo>
                  <a:lnTo>
                    <a:pt x="820737" y="297434"/>
                  </a:lnTo>
                  <a:lnTo>
                    <a:pt x="814514" y="295973"/>
                  </a:lnTo>
                  <a:lnTo>
                    <a:pt x="810196" y="293827"/>
                  </a:lnTo>
                  <a:lnTo>
                    <a:pt x="801687" y="170408"/>
                  </a:lnTo>
                  <a:lnTo>
                    <a:pt x="803592" y="164541"/>
                  </a:lnTo>
                  <a:lnTo>
                    <a:pt x="810958" y="153555"/>
                  </a:lnTo>
                  <a:lnTo>
                    <a:pt x="815530" y="149250"/>
                  </a:lnTo>
                  <a:lnTo>
                    <a:pt x="826452" y="143027"/>
                  </a:lnTo>
                  <a:lnTo>
                    <a:pt x="831659" y="141465"/>
                  </a:lnTo>
                  <a:lnTo>
                    <a:pt x="840422" y="141465"/>
                  </a:lnTo>
                  <a:lnTo>
                    <a:pt x="843470" y="141859"/>
                  </a:lnTo>
                  <a:lnTo>
                    <a:pt x="845756" y="142659"/>
                  </a:lnTo>
                  <a:lnTo>
                    <a:pt x="848169" y="143459"/>
                  </a:lnTo>
                  <a:lnTo>
                    <a:pt x="862647" y="177126"/>
                  </a:lnTo>
                  <a:lnTo>
                    <a:pt x="863155" y="183159"/>
                  </a:lnTo>
                  <a:lnTo>
                    <a:pt x="863231" y="258953"/>
                  </a:lnTo>
                  <a:lnTo>
                    <a:pt x="850582" y="295973"/>
                  </a:lnTo>
                  <a:lnTo>
                    <a:pt x="844486" y="297434"/>
                  </a:lnTo>
                  <a:lnTo>
                    <a:pt x="844486" y="310553"/>
                  </a:lnTo>
                  <a:lnTo>
                    <a:pt x="940752" y="310553"/>
                  </a:lnTo>
                  <a:lnTo>
                    <a:pt x="940752" y="297434"/>
                  </a:lnTo>
                  <a:close/>
                </a:path>
                <a:path w="1997710" h="396240">
                  <a:moveTo>
                    <a:pt x="1183322" y="297434"/>
                  </a:moveTo>
                  <a:lnTo>
                    <a:pt x="1163637" y="269519"/>
                  </a:lnTo>
                  <a:lnTo>
                    <a:pt x="1163383" y="264414"/>
                  </a:lnTo>
                  <a:lnTo>
                    <a:pt x="1163256" y="180606"/>
                  </a:lnTo>
                  <a:lnTo>
                    <a:pt x="1157795" y="141465"/>
                  </a:lnTo>
                  <a:lnTo>
                    <a:pt x="1157008" y="139674"/>
                  </a:lnTo>
                  <a:lnTo>
                    <a:pt x="1154696" y="134366"/>
                  </a:lnTo>
                  <a:lnTo>
                    <a:pt x="1116990" y="110782"/>
                  </a:lnTo>
                  <a:lnTo>
                    <a:pt x="1106741" y="110274"/>
                  </a:lnTo>
                  <a:lnTo>
                    <a:pt x="1099273" y="110693"/>
                  </a:lnTo>
                  <a:lnTo>
                    <a:pt x="1062393" y="125945"/>
                  </a:lnTo>
                  <a:lnTo>
                    <a:pt x="1045273" y="139674"/>
                  </a:lnTo>
                  <a:lnTo>
                    <a:pt x="1044511" y="139484"/>
                  </a:lnTo>
                  <a:lnTo>
                    <a:pt x="1044511" y="26035"/>
                  </a:lnTo>
                  <a:lnTo>
                    <a:pt x="1019619" y="26035"/>
                  </a:lnTo>
                  <a:lnTo>
                    <a:pt x="964628" y="28816"/>
                  </a:lnTo>
                  <a:lnTo>
                    <a:pt x="964628" y="41922"/>
                  </a:lnTo>
                  <a:lnTo>
                    <a:pt x="970216" y="42989"/>
                  </a:lnTo>
                  <a:lnTo>
                    <a:pt x="974267" y="44183"/>
                  </a:lnTo>
                  <a:lnTo>
                    <a:pt x="976693" y="45504"/>
                  </a:lnTo>
                  <a:lnTo>
                    <a:pt x="979233" y="46824"/>
                  </a:lnTo>
                  <a:lnTo>
                    <a:pt x="981138" y="48577"/>
                  </a:lnTo>
                  <a:lnTo>
                    <a:pt x="986726" y="73025"/>
                  </a:lnTo>
                  <a:lnTo>
                    <a:pt x="986967" y="78384"/>
                  </a:lnTo>
                  <a:lnTo>
                    <a:pt x="987094" y="262051"/>
                  </a:lnTo>
                  <a:lnTo>
                    <a:pt x="986967" y="268135"/>
                  </a:lnTo>
                  <a:lnTo>
                    <a:pt x="986472" y="277266"/>
                  </a:lnTo>
                  <a:lnTo>
                    <a:pt x="976312" y="294157"/>
                  </a:lnTo>
                  <a:lnTo>
                    <a:pt x="974153" y="295414"/>
                  </a:lnTo>
                  <a:lnTo>
                    <a:pt x="970978" y="296506"/>
                  </a:lnTo>
                  <a:lnTo>
                    <a:pt x="967041" y="297434"/>
                  </a:lnTo>
                  <a:lnTo>
                    <a:pt x="967041" y="310553"/>
                  </a:lnTo>
                  <a:lnTo>
                    <a:pt x="1064323" y="310553"/>
                  </a:lnTo>
                  <a:lnTo>
                    <a:pt x="1064323" y="297434"/>
                  </a:lnTo>
                  <a:lnTo>
                    <a:pt x="1060640" y="296506"/>
                  </a:lnTo>
                  <a:lnTo>
                    <a:pt x="1057567" y="295376"/>
                  </a:lnTo>
                  <a:lnTo>
                    <a:pt x="1047432" y="285508"/>
                  </a:lnTo>
                  <a:lnTo>
                    <a:pt x="1046670" y="283794"/>
                  </a:lnTo>
                  <a:lnTo>
                    <a:pt x="1044511" y="169964"/>
                  </a:lnTo>
                  <a:lnTo>
                    <a:pt x="1046289" y="164211"/>
                  </a:lnTo>
                  <a:lnTo>
                    <a:pt x="1053655" y="153492"/>
                  </a:lnTo>
                  <a:lnTo>
                    <a:pt x="1058227" y="149250"/>
                  </a:lnTo>
                  <a:lnTo>
                    <a:pt x="1069149" y="143027"/>
                  </a:lnTo>
                  <a:lnTo>
                    <a:pt x="1074483" y="141465"/>
                  </a:lnTo>
                  <a:lnTo>
                    <a:pt x="1084770" y="141465"/>
                  </a:lnTo>
                  <a:lnTo>
                    <a:pt x="1089088" y="142455"/>
                  </a:lnTo>
                  <a:lnTo>
                    <a:pt x="1092263" y="144449"/>
                  </a:lnTo>
                  <a:lnTo>
                    <a:pt x="1095565" y="146431"/>
                  </a:lnTo>
                  <a:lnTo>
                    <a:pt x="1105547" y="183819"/>
                  </a:lnTo>
                  <a:lnTo>
                    <a:pt x="1105801" y="258953"/>
                  </a:lnTo>
                  <a:lnTo>
                    <a:pt x="1105700" y="264414"/>
                  </a:lnTo>
                  <a:lnTo>
                    <a:pt x="1087056" y="297434"/>
                  </a:lnTo>
                  <a:lnTo>
                    <a:pt x="1087056" y="310553"/>
                  </a:lnTo>
                  <a:lnTo>
                    <a:pt x="1183322" y="310553"/>
                  </a:lnTo>
                  <a:lnTo>
                    <a:pt x="1183322" y="297434"/>
                  </a:lnTo>
                  <a:close/>
                </a:path>
                <a:path w="1997710" h="396240">
                  <a:moveTo>
                    <a:pt x="1509204" y="209816"/>
                  </a:moveTo>
                  <a:lnTo>
                    <a:pt x="1504797" y="166331"/>
                  </a:lnTo>
                  <a:lnTo>
                    <a:pt x="1494891" y="141262"/>
                  </a:lnTo>
                  <a:lnTo>
                    <a:pt x="1491551" y="135204"/>
                  </a:lnTo>
                  <a:lnTo>
                    <a:pt x="1481594" y="124307"/>
                  </a:lnTo>
                  <a:lnTo>
                    <a:pt x="1469428" y="116509"/>
                  </a:lnTo>
                  <a:lnTo>
                    <a:pt x="1455064" y="111836"/>
                  </a:lnTo>
                  <a:lnTo>
                    <a:pt x="1448879" y="111264"/>
                  </a:lnTo>
                  <a:lnTo>
                    <a:pt x="1448879" y="219151"/>
                  </a:lnTo>
                  <a:lnTo>
                    <a:pt x="1448257" y="235915"/>
                  </a:lnTo>
                  <a:lnTo>
                    <a:pt x="1439227" y="273888"/>
                  </a:lnTo>
                  <a:lnTo>
                    <a:pt x="1411287" y="293065"/>
                  </a:lnTo>
                  <a:lnTo>
                    <a:pt x="1403019" y="292341"/>
                  </a:lnTo>
                  <a:lnTo>
                    <a:pt x="1377264" y="256806"/>
                  </a:lnTo>
                  <a:lnTo>
                    <a:pt x="1376743" y="245376"/>
                  </a:lnTo>
                  <a:lnTo>
                    <a:pt x="1376743" y="171005"/>
                  </a:lnTo>
                  <a:lnTo>
                    <a:pt x="1378521" y="164693"/>
                  </a:lnTo>
                  <a:lnTo>
                    <a:pt x="1385633" y="153416"/>
                  </a:lnTo>
                  <a:lnTo>
                    <a:pt x="1390205" y="149085"/>
                  </a:lnTo>
                  <a:lnTo>
                    <a:pt x="1395920" y="146037"/>
                  </a:lnTo>
                  <a:lnTo>
                    <a:pt x="1401508" y="142989"/>
                  </a:lnTo>
                  <a:lnTo>
                    <a:pt x="1407350" y="141465"/>
                  </a:lnTo>
                  <a:lnTo>
                    <a:pt x="1413319" y="141465"/>
                  </a:lnTo>
                  <a:lnTo>
                    <a:pt x="1444002" y="171361"/>
                  </a:lnTo>
                  <a:lnTo>
                    <a:pt x="1448879" y="219151"/>
                  </a:lnTo>
                  <a:lnTo>
                    <a:pt x="1448879" y="111264"/>
                  </a:lnTo>
                  <a:lnTo>
                    <a:pt x="1438465" y="110274"/>
                  </a:lnTo>
                  <a:lnTo>
                    <a:pt x="1430693" y="110731"/>
                  </a:lnTo>
                  <a:lnTo>
                    <a:pt x="1423035" y="112090"/>
                  </a:lnTo>
                  <a:lnTo>
                    <a:pt x="1384528" y="133604"/>
                  </a:lnTo>
                  <a:lnTo>
                    <a:pt x="1376108" y="141262"/>
                  </a:lnTo>
                  <a:lnTo>
                    <a:pt x="1373695" y="140677"/>
                  </a:lnTo>
                  <a:lnTo>
                    <a:pt x="1376743" y="111861"/>
                  </a:lnTo>
                  <a:lnTo>
                    <a:pt x="1352232" y="111861"/>
                  </a:lnTo>
                  <a:lnTo>
                    <a:pt x="1297241" y="113449"/>
                  </a:lnTo>
                  <a:lnTo>
                    <a:pt x="1297241" y="126961"/>
                  </a:lnTo>
                  <a:lnTo>
                    <a:pt x="1302321" y="128028"/>
                  </a:lnTo>
                  <a:lnTo>
                    <a:pt x="1306131" y="129209"/>
                  </a:lnTo>
                  <a:lnTo>
                    <a:pt x="1311211" y="131864"/>
                  </a:lnTo>
                  <a:lnTo>
                    <a:pt x="1313243" y="133413"/>
                  </a:lnTo>
                  <a:lnTo>
                    <a:pt x="1314513" y="135204"/>
                  </a:lnTo>
                  <a:lnTo>
                    <a:pt x="1315910" y="136994"/>
                  </a:lnTo>
                  <a:lnTo>
                    <a:pt x="1316926" y="139280"/>
                  </a:lnTo>
                  <a:lnTo>
                    <a:pt x="1317561" y="142062"/>
                  </a:lnTo>
                  <a:lnTo>
                    <a:pt x="1318323" y="144843"/>
                  </a:lnTo>
                  <a:lnTo>
                    <a:pt x="1318831" y="148221"/>
                  </a:lnTo>
                  <a:lnTo>
                    <a:pt x="1318958" y="152196"/>
                  </a:lnTo>
                  <a:lnTo>
                    <a:pt x="1319212" y="156171"/>
                  </a:lnTo>
                  <a:lnTo>
                    <a:pt x="1319339" y="356184"/>
                  </a:lnTo>
                  <a:lnTo>
                    <a:pt x="1318831" y="363232"/>
                  </a:lnTo>
                  <a:lnTo>
                    <a:pt x="1317688" y="367271"/>
                  </a:lnTo>
                  <a:lnTo>
                    <a:pt x="1316672" y="371309"/>
                  </a:lnTo>
                  <a:lnTo>
                    <a:pt x="1299400" y="382866"/>
                  </a:lnTo>
                  <a:lnTo>
                    <a:pt x="1299400" y="395986"/>
                  </a:lnTo>
                  <a:lnTo>
                    <a:pt x="1398333" y="395986"/>
                  </a:lnTo>
                  <a:lnTo>
                    <a:pt x="1398333" y="382866"/>
                  </a:lnTo>
                  <a:lnTo>
                    <a:pt x="1391475" y="381279"/>
                  </a:lnTo>
                  <a:lnTo>
                    <a:pt x="1386649" y="379298"/>
                  </a:lnTo>
                  <a:lnTo>
                    <a:pt x="1376743" y="356184"/>
                  </a:lnTo>
                  <a:lnTo>
                    <a:pt x="1376743" y="308559"/>
                  </a:lnTo>
                  <a:lnTo>
                    <a:pt x="1386624" y="310832"/>
                  </a:lnTo>
                  <a:lnTo>
                    <a:pt x="1396568" y="312445"/>
                  </a:lnTo>
                  <a:lnTo>
                    <a:pt x="1406652" y="313410"/>
                  </a:lnTo>
                  <a:lnTo>
                    <a:pt x="1416875" y="313728"/>
                  </a:lnTo>
                  <a:lnTo>
                    <a:pt x="1431340" y="313004"/>
                  </a:lnTo>
                  <a:lnTo>
                    <a:pt x="1444663" y="310819"/>
                  </a:lnTo>
                  <a:lnTo>
                    <a:pt x="1452206" y="308559"/>
                  </a:lnTo>
                  <a:lnTo>
                    <a:pt x="1456766" y="307200"/>
                  </a:lnTo>
                  <a:lnTo>
                    <a:pt x="1467675" y="302107"/>
                  </a:lnTo>
                  <a:lnTo>
                    <a:pt x="1477391" y="295579"/>
                  </a:lnTo>
                  <a:lnTo>
                    <a:pt x="1480032" y="293065"/>
                  </a:lnTo>
                  <a:lnTo>
                    <a:pt x="1485798" y="287604"/>
                  </a:lnTo>
                  <a:lnTo>
                    <a:pt x="1506613" y="241388"/>
                  </a:lnTo>
                  <a:lnTo>
                    <a:pt x="1508556" y="226301"/>
                  </a:lnTo>
                  <a:lnTo>
                    <a:pt x="1509204" y="209816"/>
                  </a:lnTo>
                  <a:close/>
                </a:path>
                <a:path w="1997710" h="396240">
                  <a:moveTo>
                    <a:pt x="1757870" y="297434"/>
                  </a:moveTo>
                  <a:lnTo>
                    <a:pt x="1738185" y="269519"/>
                  </a:lnTo>
                  <a:lnTo>
                    <a:pt x="1737931" y="264414"/>
                  </a:lnTo>
                  <a:lnTo>
                    <a:pt x="1737829" y="260540"/>
                  </a:lnTo>
                  <a:lnTo>
                    <a:pt x="1737804" y="180606"/>
                  </a:lnTo>
                  <a:lnTo>
                    <a:pt x="1737461" y="169151"/>
                  </a:lnTo>
                  <a:lnTo>
                    <a:pt x="1736445" y="158813"/>
                  </a:lnTo>
                  <a:lnTo>
                    <a:pt x="1734743" y="149580"/>
                  </a:lnTo>
                  <a:lnTo>
                    <a:pt x="1732343" y="141465"/>
                  </a:lnTo>
                  <a:lnTo>
                    <a:pt x="1731556" y="139674"/>
                  </a:lnTo>
                  <a:lnTo>
                    <a:pt x="1729244" y="134366"/>
                  </a:lnTo>
                  <a:lnTo>
                    <a:pt x="1691538" y="110782"/>
                  </a:lnTo>
                  <a:lnTo>
                    <a:pt x="1681289" y="110274"/>
                  </a:lnTo>
                  <a:lnTo>
                    <a:pt x="1673821" y="110693"/>
                  </a:lnTo>
                  <a:lnTo>
                    <a:pt x="1636941" y="125945"/>
                  </a:lnTo>
                  <a:lnTo>
                    <a:pt x="1619821" y="139674"/>
                  </a:lnTo>
                  <a:lnTo>
                    <a:pt x="1619059" y="139484"/>
                  </a:lnTo>
                  <a:lnTo>
                    <a:pt x="1619059" y="26035"/>
                  </a:lnTo>
                  <a:lnTo>
                    <a:pt x="1594167" y="26035"/>
                  </a:lnTo>
                  <a:lnTo>
                    <a:pt x="1539176" y="28816"/>
                  </a:lnTo>
                  <a:lnTo>
                    <a:pt x="1539176" y="41922"/>
                  </a:lnTo>
                  <a:lnTo>
                    <a:pt x="1544764" y="42989"/>
                  </a:lnTo>
                  <a:lnTo>
                    <a:pt x="1548828" y="44183"/>
                  </a:lnTo>
                  <a:lnTo>
                    <a:pt x="1551241" y="45504"/>
                  </a:lnTo>
                  <a:lnTo>
                    <a:pt x="1553781" y="46824"/>
                  </a:lnTo>
                  <a:lnTo>
                    <a:pt x="1555686" y="48577"/>
                  </a:lnTo>
                  <a:lnTo>
                    <a:pt x="1561274" y="73025"/>
                  </a:lnTo>
                  <a:lnTo>
                    <a:pt x="1561528" y="78384"/>
                  </a:lnTo>
                  <a:lnTo>
                    <a:pt x="1561528" y="268135"/>
                  </a:lnTo>
                  <a:lnTo>
                    <a:pt x="1561020" y="277266"/>
                  </a:lnTo>
                  <a:lnTo>
                    <a:pt x="1550860" y="294157"/>
                  </a:lnTo>
                  <a:lnTo>
                    <a:pt x="1548701" y="295414"/>
                  </a:lnTo>
                  <a:lnTo>
                    <a:pt x="1545526" y="296506"/>
                  </a:lnTo>
                  <a:lnTo>
                    <a:pt x="1541589" y="297434"/>
                  </a:lnTo>
                  <a:lnTo>
                    <a:pt x="1541589" y="310553"/>
                  </a:lnTo>
                  <a:lnTo>
                    <a:pt x="1638871" y="310553"/>
                  </a:lnTo>
                  <a:lnTo>
                    <a:pt x="1638871" y="297434"/>
                  </a:lnTo>
                  <a:lnTo>
                    <a:pt x="1635188" y="296506"/>
                  </a:lnTo>
                  <a:lnTo>
                    <a:pt x="1632115" y="295376"/>
                  </a:lnTo>
                  <a:lnTo>
                    <a:pt x="1621980" y="285508"/>
                  </a:lnTo>
                  <a:lnTo>
                    <a:pt x="1621218" y="283794"/>
                  </a:lnTo>
                  <a:lnTo>
                    <a:pt x="1619059" y="169964"/>
                  </a:lnTo>
                  <a:lnTo>
                    <a:pt x="1620837" y="164211"/>
                  </a:lnTo>
                  <a:lnTo>
                    <a:pt x="1628203" y="153492"/>
                  </a:lnTo>
                  <a:lnTo>
                    <a:pt x="1632775" y="149250"/>
                  </a:lnTo>
                  <a:lnTo>
                    <a:pt x="1643697" y="143027"/>
                  </a:lnTo>
                  <a:lnTo>
                    <a:pt x="1649031" y="141465"/>
                  </a:lnTo>
                  <a:lnTo>
                    <a:pt x="1659318" y="141465"/>
                  </a:lnTo>
                  <a:lnTo>
                    <a:pt x="1663636" y="142455"/>
                  </a:lnTo>
                  <a:lnTo>
                    <a:pt x="1666811" y="144449"/>
                  </a:lnTo>
                  <a:lnTo>
                    <a:pt x="1670113" y="146431"/>
                  </a:lnTo>
                  <a:lnTo>
                    <a:pt x="1680095" y="183819"/>
                  </a:lnTo>
                  <a:lnTo>
                    <a:pt x="1680349" y="258953"/>
                  </a:lnTo>
                  <a:lnTo>
                    <a:pt x="1680248" y="264414"/>
                  </a:lnTo>
                  <a:lnTo>
                    <a:pt x="1661604" y="297434"/>
                  </a:lnTo>
                  <a:lnTo>
                    <a:pt x="1661604" y="310553"/>
                  </a:lnTo>
                  <a:lnTo>
                    <a:pt x="1757870" y="310553"/>
                  </a:lnTo>
                  <a:lnTo>
                    <a:pt x="1757870" y="297434"/>
                  </a:lnTo>
                  <a:close/>
                </a:path>
                <a:path w="1997710" h="396240">
                  <a:moveTo>
                    <a:pt x="1942655" y="81864"/>
                  </a:moveTo>
                  <a:lnTo>
                    <a:pt x="1924088" y="51066"/>
                  </a:lnTo>
                  <a:lnTo>
                    <a:pt x="1904682" y="18872"/>
                  </a:lnTo>
                  <a:lnTo>
                    <a:pt x="1870138" y="18872"/>
                  </a:lnTo>
                  <a:lnTo>
                    <a:pt x="1828990" y="81864"/>
                  </a:lnTo>
                  <a:lnTo>
                    <a:pt x="1844611" y="94373"/>
                  </a:lnTo>
                  <a:lnTo>
                    <a:pt x="1884997" y="51066"/>
                  </a:lnTo>
                  <a:lnTo>
                    <a:pt x="1887156" y="51066"/>
                  </a:lnTo>
                  <a:lnTo>
                    <a:pt x="1926907" y="94373"/>
                  </a:lnTo>
                  <a:lnTo>
                    <a:pt x="1942655" y="81864"/>
                  </a:lnTo>
                  <a:close/>
                </a:path>
                <a:path w="1997710" h="396240">
                  <a:moveTo>
                    <a:pt x="1983486" y="209016"/>
                  </a:moveTo>
                  <a:lnTo>
                    <a:pt x="1977453" y="166827"/>
                  </a:lnTo>
                  <a:lnTo>
                    <a:pt x="1953361" y="130937"/>
                  </a:lnTo>
                  <a:lnTo>
                    <a:pt x="1922995" y="115214"/>
                  </a:lnTo>
                  <a:lnTo>
                    <a:pt x="1922995" y="224599"/>
                  </a:lnTo>
                  <a:lnTo>
                    <a:pt x="1922678" y="232791"/>
                  </a:lnTo>
                  <a:lnTo>
                    <a:pt x="1915350" y="272199"/>
                  </a:lnTo>
                  <a:lnTo>
                    <a:pt x="1893379" y="293065"/>
                  </a:lnTo>
                  <a:lnTo>
                    <a:pt x="1886394" y="293065"/>
                  </a:lnTo>
                  <a:lnTo>
                    <a:pt x="1853717" y="260299"/>
                  </a:lnTo>
                  <a:lnTo>
                    <a:pt x="1848421" y="209016"/>
                  </a:lnTo>
                  <a:lnTo>
                    <a:pt x="1848662" y="195973"/>
                  </a:lnTo>
                  <a:lnTo>
                    <a:pt x="1854390" y="157111"/>
                  </a:lnTo>
                  <a:lnTo>
                    <a:pt x="1876742" y="130937"/>
                  </a:lnTo>
                  <a:lnTo>
                    <a:pt x="1885759" y="130937"/>
                  </a:lnTo>
                  <a:lnTo>
                    <a:pt x="1917839" y="164033"/>
                  </a:lnTo>
                  <a:lnTo>
                    <a:pt x="1922894" y="209016"/>
                  </a:lnTo>
                  <a:lnTo>
                    <a:pt x="1922995" y="224599"/>
                  </a:lnTo>
                  <a:lnTo>
                    <a:pt x="1922995" y="115214"/>
                  </a:lnTo>
                  <a:lnTo>
                    <a:pt x="1909165" y="111861"/>
                  </a:lnTo>
                  <a:lnTo>
                    <a:pt x="1886648" y="110274"/>
                  </a:lnTo>
                  <a:lnTo>
                    <a:pt x="1876171" y="110655"/>
                  </a:lnTo>
                  <a:lnTo>
                    <a:pt x="1838388" y="119786"/>
                  </a:lnTo>
                  <a:lnTo>
                    <a:pt x="1804187" y="149517"/>
                  </a:lnTo>
                  <a:lnTo>
                    <a:pt x="1789899" y="188556"/>
                  </a:lnTo>
                  <a:lnTo>
                    <a:pt x="1788210" y="215976"/>
                  </a:lnTo>
                  <a:lnTo>
                    <a:pt x="1788833" y="230022"/>
                  </a:lnTo>
                  <a:lnTo>
                    <a:pt x="1799907" y="270713"/>
                  </a:lnTo>
                  <a:lnTo>
                    <a:pt x="1833054" y="303491"/>
                  </a:lnTo>
                  <a:lnTo>
                    <a:pt x="1883346" y="313728"/>
                  </a:lnTo>
                  <a:lnTo>
                    <a:pt x="1898319" y="313029"/>
                  </a:lnTo>
                  <a:lnTo>
                    <a:pt x="1936813" y="302399"/>
                  </a:lnTo>
                  <a:lnTo>
                    <a:pt x="1950847" y="293065"/>
                  </a:lnTo>
                  <a:lnTo>
                    <a:pt x="1956714" y="288074"/>
                  </a:lnTo>
                  <a:lnTo>
                    <a:pt x="1976742" y="255358"/>
                  </a:lnTo>
                  <a:lnTo>
                    <a:pt x="1983384" y="213385"/>
                  </a:lnTo>
                  <a:lnTo>
                    <a:pt x="1983486" y="209016"/>
                  </a:lnTo>
                  <a:close/>
                </a:path>
                <a:path w="1997710" h="396240">
                  <a:moveTo>
                    <a:pt x="1997265" y="0"/>
                  </a:moveTo>
                  <a:lnTo>
                    <a:pt x="1960943" y="0"/>
                  </a:lnTo>
                  <a:lnTo>
                    <a:pt x="1932241" y="48082"/>
                  </a:lnTo>
                  <a:lnTo>
                    <a:pt x="1948624" y="59804"/>
                  </a:lnTo>
                  <a:lnTo>
                    <a:pt x="1997265" y="12522"/>
                  </a:lnTo>
                  <a:lnTo>
                    <a:pt x="1997265" y="0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011" y="39623"/>
              <a:ext cx="4784598" cy="342671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663951"/>
              <a:ext cx="3031235" cy="81991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10692" y="2933826"/>
              <a:ext cx="1930400" cy="353060"/>
            </a:xfrm>
            <a:custGeom>
              <a:avLst/>
              <a:gdLst/>
              <a:ahLst/>
              <a:cxnLst/>
              <a:rect l="l" t="t" r="r" b="b"/>
              <a:pathLst>
                <a:path w="1930400" h="353060">
                  <a:moveTo>
                    <a:pt x="291998" y="189992"/>
                  </a:moveTo>
                  <a:lnTo>
                    <a:pt x="288734" y="150114"/>
                  </a:lnTo>
                  <a:lnTo>
                    <a:pt x="274040" y="107175"/>
                  </a:lnTo>
                  <a:lnTo>
                    <a:pt x="246329" y="74904"/>
                  </a:lnTo>
                  <a:lnTo>
                    <a:pt x="219989" y="59296"/>
                  </a:lnTo>
                  <a:lnTo>
                    <a:pt x="219989" y="203454"/>
                  </a:lnTo>
                  <a:lnTo>
                    <a:pt x="219925" y="207264"/>
                  </a:lnTo>
                  <a:lnTo>
                    <a:pt x="215582" y="247789"/>
                  </a:lnTo>
                  <a:lnTo>
                    <a:pt x="202476" y="284187"/>
                  </a:lnTo>
                  <a:lnTo>
                    <a:pt x="172275" y="314325"/>
                  </a:lnTo>
                  <a:lnTo>
                    <a:pt x="127698" y="322580"/>
                  </a:lnTo>
                  <a:lnTo>
                    <a:pt x="116827" y="322580"/>
                  </a:lnTo>
                  <a:lnTo>
                    <a:pt x="110058" y="322453"/>
                  </a:lnTo>
                  <a:lnTo>
                    <a:pt x="107378" y="321945"/>
                  </a:lnTo>
                  <a:lnTo>
                    <a:pt x="107378" y="203454"/>
                  </a:lnTo>
                  <a:lnTo>
                    <a:pt x="165874" y="203454"/>
                  </a:lnTo>
                  <a:lnTo>
                    <a:pt x="165874" y="175260"/>
                  </a:lnTo>
                  <a:lnTo>
                    <a:pt x="107378" y="175260"/>
                  </a:lnTo>
                  <a:lnTo>
                    <a:pt x="107378" y="70866"/>
                  </a:lnTo>
                  <a:lnTo>
                    <a:pt x="111404" y="70485"/>
                  </a:lnTo>
                  <a:lnTo>
                    <a:pt x="118021" y="70358"/>
                  </a:lnTo>
                  <a:lnTo>
                    <a:pt x="127254" y="70358"/>
                  </a:lnTo>
                  <a:lnTo>
                    <a:pt x="165849" y="77863"/>
                  </a:lnTo>
                  <a:lnTo>
                    <a:pt x="202450" y="111887"/>
                  </a:lnTo>
                  <a:lnTo>
                    <a:pt x="217258" y="156578"/>
                  </a:lnTo>
                  <a:lnTo>
                    <a:pt x="219989" y="203454"/>
                  </a:lnTo>
                  <a:lnTo>
                    <a:pt x="219989" y="59296"/>
                  </a:lnTo>
                  <a:lnTo>
                    <a:pt x="179387" y="47523"/>
                  </a:lnTo>
                  <a:lnTo>
                    <a:pt x="130378" y="44196"/>
                  </a:lnTo>
                  <a:lnTo>
                    <a:pt x="14287" y="44196"/>
                  </a:lnTo>
                  <a:lnTo>
                    <a:pt x="14287" y="58928"/>
                  </a:lnTo>
                  <a:lnTo>
                    <a:pt x="19939" y="60452"/>
                  </a:lnTo>
                  <a:lnTo>
                    <a:pt x="24371" y="62103"/>
                  </a:lnTo>
                  <a:lnTo>
                    <a:pt x="38176" y="175260"/>
                  </a:lnTo>
                  <a:lnTo>
                    <a:pt x="0" y="175260"/>
                  </a:lnTo>
                  <a:lnTo>
                    <a:pt x="0" y="203454"/>
                  </a:lnTo>
                  <a:lnTo>
                    <a:pt x="38176" y="203454"/>
                  </a:lnTo>
                  <a:lnTo>
                    <a:pt x="38125" y="301244"/>
                  </a:lnTo>
                  <a:lnTo>
                    <a:pt x="27343" y="329438"/>
                  </a:lnTo>
                  <a:lnTo>
                    <a:pt x="24142" y="331216"/>
                  </a:lnTo>
                  <a:lnTo>
                    <a:pt x="19799" y="332740"/>
                  </a:lnTo>
                  <a:lnTo>
                    <a:pt x="14287" y="334264"/>
                  </a:lnTo>
                  <a:lnTo>
                    <a:pt x="14287" y="348996"/>
                  </a:lnTo>
                  <a:lnTo>
                    <a:pt x="115646" y="348996"/>
                  </a:lnTo>
                  <a:lnTo>
                    <a:pt x="132842" y="348742"/>
                  </a:lnTo>
                  <a:lnTo>
                    <a:pt x="175247" y="344932"/>
                  </a:lnTo>
                  <a:lnTo>
                    <a:pt x="212852" y="334175"/>
                  </a:lnTo>
                  <a:lnTo>
                    <a:pt x="234276" y="322580"/>
                  </a:lnTo>
                  <a:lnTo>
                    <a:pt x="243243" y="315963"/>
                  </a:lnTo>
                  <a:lnTo>
                    <a:pt x="273685" y="278168"/>
                  </a:lnTo>
                  <a:lnTo>
                    <a:pt x="287413" y="238213"/>
                  </a:lnTo>
                  <a:lnTo>
                    <a:pt x="291477" y="206971"/>
                  </a:lnTo>
                  <a:lnTo>
                    <a:pt x="291998" y="189992"/>
                  </a:lnTo>
                  <a:close/>
                </a:path>
                <a:path w="1930400" h="353060">
                  <a:moveTo>
                    <a:pt x="500532" y="92075"/>
                  </a:moveTo>
                  <a:lnTo>
                    <a:pt x="479666" y="57404"/>
                  </a:lnTo>
                  <a:lnTo>
                    <a:pt x="457885" y="21209"/>
                  </a:lnTo>
                  <a:lnTo>
                    <a:pt x="419049" y="21209"/>
                  </a:lnTo>
                  <a:lnTo>
                    <a:pt x="372833" y="92075"/>
                  </a:lnTo>
                  <a:lnTo>
                    <a:pt x="390474" y="106045"/>
                  </a:lnTo>
                  <a:lnTo>
                    <a:pt x="435787" y="57404"/>
                  </a:lnTo>
                  <a:lnTo>
                    <a:pt x="438238" y="57404"/>
                  </a:lnTo>
                  <a:lnTo>
                    <a:pt x="482892" y="106045"/>
                  </a:lnTo>
                  <a:lnTo>
                    <a:pt x="500532" y="92075"/>
                  </a:lnTo>
                  <a:close/>
                </a:path>
                <a:path w="1930400" h="353060">
                  <a:moveTo>
                    <a:pt x="547636" y="334264"/>
                  </a:moveTo>
                  <a:lnTo>
                    <a:pt x="523748" y="303276"/>
                  </a:lnTo>
                  <a:lnTo>
                    <a:pt x="523519" y="243586"/>
                  </a:lnTo>
                  <a:lnTo>
                    <a:pt x="523519" y="198755"/>
                  </a:lnTo>
                  <a:lnTo>
                    <a:pt x="523011" y="185331"/>
                  </a:lnTo>
                  <a:lnTo>
                    <a:pt x="511695" y="148082"/>
                  </a:lnTo>
                  <a:lnTo>
                    <a:pt x="472363" y="125755"/>
                  </a:lnTo>
                  <a:lnTo>
                    <a:pt x="459232" y="124358"/>
                  </a:lnTo>
                  <a:lnTo>
                    <a:pt x="459232" y="243586"/>
                  </a:lnTo>
                  <a:lnTo>
                    <a:pt x="459232" y="287528"/>
                  </a:lnTo>
                  <a:lnTo>
                    <a:pt x="433260" y="318389"/>
                  </a:lnTo>
                  <a:lnTo>
                    <a:pt x="426783" y="320167"/>
                  </a:lnTo>
                  <a:lnTo>
                    <a:pt x="411010" y="320167"/>
                  </a:lnTo>
                  <a:lnTo>
                    <a:pt x="404012" y="317754"/>
                  </a:lnTo>
                  <a:lnTo>
                    <a:pt x="393890" y="308102"/>
                  </a:lnTo>
                  <a:lnTo>
                    <a:pt x="391363" y="301117"/>
                  </a:lnTo>
                  <a:lnTo>
                    <a:pt x="391363" y="291846"/>
                  </a:lnTo>
                  <a:lnTo>
                    <a:pt x="408000" y="256540"/>
                  </a:lnTo>
                  <a:lnTo>
                    <a:pt x="459232" y="243586"/>
                  </a:lnTo>
                  <a:lnTo>
                    <a:pt x="459232" y="124358"/>
                  </a:lnTo>
                  <a:lnTo>
                    <a:pt x="448068" y="123952"/>
                  </a:lnTo>
                  <a:lnTo>
                    <a:pt x="441071" y="123952"/>
                  </a:lnTo>
                  <a:lnTo>
                    <a:pt x="434073" y="124333"/>
                  </a:lnTo>
                  <a:lnTo>
                    <a:pt x="427075" y="125349"/>
                  </a:lnTo>
                  <a:lnTo>
                    <a:pt x="420090" y="126238"/>
                  </a:lnTo>
                  <a:lnTo>
                    <a:pt x="376402" y="138049"/>
                  </a:lnTo>
                  <a:lnTo>
                    <a:pt x="342252" y="152019"/>
                  </a:lnTo>
                  <a:lnTo>
                    <a:pt x="342252" y="192659"/>
                  </a:lnTo>
                  <a:lnTo>
                    <a:pt x="384441" y="192659"/>
                  </a:lnTo>
                  <a:lnTo>
                    <a:pt x="386080" y="184353"/>
                  </a:lnTo>
                  <a:lnTo>
                    <a:pt x="388112" y="176974"/>
                  </a:lnTo>
                  <a:lnTo>
                    <a:pt x="417779" y="148082"/>
                  </a:lnTo>
                  <a:lnTo>
                    <a:pt x="431469" y="148082"/>
                  </a:lnTo>
                  <a:lnTo>
                    <a:pt x="457822" y="182156"/>
                  </a:lnTo>
                  <a:lnTo>
                    <a:pt x="459003" y="221742"/>
                  </a:lnTo>
                  <a:lnTo>
                    <a:pt x="428269" y="225082"/>
                  </a:lnTo>
                  <a:lnTo>
                    <a:pt x="401713" y="230149"/>
                  </a:lnTo>
                  <a:lnTo>
                    <a:pt x="361111" y="245491"/>
                  </a:lnTo>
                  <a:lnTo>
                    <a:pt x="330860" y="281660"/>
                  </a:lnTo>
                  <a:lnTo>
                    <a:pt x="328853" y="297180"/>
                  </a:lnTo>
                  <a:lnTo>
                    <a:pt x="329298" y="305117"/>
                  </a:lnTo>
                  <a:lnTo>
                    <a:pt x="350875" y="341693"/>
                  </a:lnTo>
                  <a:lnTo>
                    <a:pt x="390918" y="352552"/>
                  </a:lnTo>
                  <a:lnTo>
                    <a:pt x="400481" y="352056"/>
                  </a:lnTo>
                  <a:lnTo>
                    <a:pt x="445185" y="334073"/>
                  </a:lnTo>
                  <a:lnTo>
                    <a:pt x="461581" y="320167"/>
                  </a:lnTo>
                  <a:lnTo>
                    <a:pt x="463245" y="318643"/>
                  </a:lnTo>
                  <a:lnTo>
                    <a:pt x="466598" y="319786"/>
                  </a:lnTo>
                  <a:lnTo>
                    <a:pt x="464591" y="348996"/>
                  </a:lnTo>
                  <a:lnTo>
                    <a:pt x="547636" y="348996"/>
                  </a:lnTo>
                  <a:lnTo>
                    <a:pt x="547636" y="334264"/>
                  </a:lnTo>
                  <a:close/>
                </a:path>
                <a:path w="1930400" h="353060">
                  <a:moveTo>
                    <a:pt x="561924" y="0"/>
                  </a:moveTo>
                  <a:lnTo>
                    <a:pt x="521068" y="0"/>
                  </a:lnTo>
                  <a:lnTo>
                    <a:pt x="488924" y="54102"/>
                  </a:lnTo>
                  <a:lnTo>
                    <a:pt x="507225" y="67183"/>
                  </a:lnTo>
                  <a:lnTo>
                    <a:pt x="561924" y="14097"/>
                  </a:lnTo>
                  <a:lnTo>
                    <a:pt x="561924" y="0"/>
                  </a:lnTo>
                  <a:close/>
                </a:path>
                <a:path w="1930400" h="353060">
                  <a:moveTo>
                    <a:pt x="732713" y="322199"/>
                  </a:moveTo>
                  <a:lnTo>
                    <a:pt x="728700" y="316865"/>
                  </a:lnTo>
                  <a:lnTo>
                    <a:pt x="718616" y="303403"/>
                  </a:lnTo>
                  <a:lnTo>
                    <a:pt x="714679" y="306959"/>
                  </a:lnTo>
                  <a:lnTo>
                    <a:pt x="710742" y="309753"/>
                  </a:lnTo>
                  <a:lnTo>
                    <a:pt x="707186" y="311658"/>
                  </a:lnTo>
                  <a:lnTo>
                    <a:pt x="703503" y="313690"/>
                  </a:lnTo>
                  <a:lnTo>
                    <a:pt x="700074" y="314960"/>
                  </a:lnTo>
                  <a:lnTo>
                    <a:pt x="693470" y="316484"/>
                  </a:lnTo>
                  <a:lnTo>
                    <a:pt x="689787" y="316865"/>
                  </a:lnTo>
                  <a:lnTo>
                    <a:pt x="680135" y="316865"/>
                  </a:lnTo>
                  <a:lnTo>
                    <a:pt x="662051" y="278053"/>
                  </a:lnTo>
                  <a:lnTo>
                    <a:pt x="661466" y="256159"/>
                  </a:lnTo>
                  <a:lnTo>
                    <a:pt x="661466" y="155448"/>
                  </a:lnTo>
                  <a:lnTo>
                    <a:pt x="725093" y="155448"/>
                  </a:lnTo>
                  <a:lnTo>
                    <a:pt x="725093" y="127508"/>
                  </a:lnTo>
                  <a:lnTo>
                    <a:pt x="661466" y="127508"/>
                  </a:lnTo>
                  <a:lnTo>
                    <a:pt x="661466" y="71755"/>
                  </a:lnTo>
                  <a:lnTo>
                    <a:pt x="608152" y="71755"/>
                  </a:lnTo>
                  <a:lnTo>
                    <a:pt x="603504" y="109855"/>
                  </a:lnTo>
                  <a:lnTo>
                    <a:pt x="578167" y="138557"/>
                  </a:lnTo>
                  <a:lnTo>
                    <a:pt x="569087" y="140081"/>
                  </a:lnTo>
                  <a:lnTo>
                    <a:pt x="569087" y="155448"/>
                  </a:lnTo>
                  <a:lnTo>
                    <a:pt x="596988" y="155448"/>
                  </a:lnTo>
                  <a:lnTo>
                    <a:pt x="596988" y="280162"/>
                  </a:lnTo>
                  <a:lnTo>
                    <a:pt x="598004" y="297218"/>
                  </a:lnTo>
                  <a:lnTo>
                    <a:pt x="613397" y="334518"/>
                  </a:lnTo>
                  <a:lnTo>
                    <a:pt x="663117" y="352552"/>
                  </a:lnTo>
                  <a:lnTo>
                    <a:pt x="671880" y="352132"/>
                  </a:lnTo>
                  <a:lnTo>
                    <a:pt x="713955" y="336473"/>
                  </a:lnTo>
                  <a:lnTo>
                    <a:pt x="723112" y="329971"/>
                  </a:lnTo>
                  <a:lnTo>
                    <a:pt x="732713" y="322199"/>
                  </a:lnTo>
                  <a:close/>
                </a:path>
                <a:path w="1930400" h="353060">
                  <a:moveTo>
                    <a:pt x="1087805" y="334264"/>
                  </a:moveTo>
                  <a:lnTo>
                    <a:pt x="1083868" y="333248"/>
                  </a:lnTo>
                  <a:lnTo>
                    <a:pt x="1080439" y="331978"/>
                  </a:lnTo>
                  <a:lnTo>
                    <a:pt x="1077645" y="330454"/>
                  </a:lnTo>
                  <a:lnTo>
                    <a:pt x="1074724" y="328930"/>
                  </a:lnTo>
                  <a:lnTo>
                    <a:pt x="1072565" y="327152"/>
                  </a:lnTo>
                  <a:lnTo>
                    <a:pt x="1071041" y="324993"/>
                  </a:lnTo>
                  <a:lnTo>
                    <a:pt x="1069390" y="322834"/>
                  </a:lnTo>
                  <a:lnTo>
                    <a:pt x="1068247" y="320040"/>
                  </a:lnTo>
                  <a:lnTo>
                    <a:pt x="1066469" y="313182"/>
                  </a:lnTo>
                  <a:lnTo>
                    <a:pt x="1065834" y="308610"/>
                  </a:lnTo>
                  <a:lnTo>
                    <a:pt x="1065682" y="302450"/>
                  </a:lnTo>
                  <a:lnTo>
                    <a:pt x="1065453" y="297180"/>
                  </a:lnTo>
                  <a:lnTo>
                    <a:pt x="1065326" y="202692"/>
                  </a:lnTo>
                  <a:lnTo>
                    <a:pt x="1060132" y="162064"/>
                  </a:lnTo>
                  <a:lnTo>
                    <a:pt x="1058799" y="158496"/>
                  </a:lnTo>
                  <a:lnTo>
                    <a:pt x="1057732" y="155638"/>
                  </a:lnTo>
                  <a:lnTo>
                    <a:pt x="1025385" y="126911"/>
                  </a:lnTo>
                  <a:lnTo>
                    <a:pt x="1001445" y="123952"/>
                  </a:lnTo>
                  <a:lnTo>
                    <a:pt x="992936" y="123952"/>
                  </a:lnTo>
                  <a:lnTo>
                    <a:pt x="955217" y="139192"/>
                  </a:lnTo>
                  <a:lnTo>
                    <a:pt x="930960" y="158496"/>
                  </a:lnTo>
                  <a:lnTo>
                    <a:pt x="928293" y="157861"/>
                  </a:lnTo>
                  <a:lnTo>
                    <a:pt x="931595" y="125730"/>
                  </a:lnTo>
                  <a:lnTo>
                    <a:pt x="903528" y="125730"/>
                  </a:lnTo>
                  <a:lnTo>
                    <a:pt x="842314" y="127508"/>
                  </a:lnTo>
                  <a:lnTo>
                    <a:pt x="842314" y="142748"/>
                  </a:lnTo>
                  <a:lnTo>
                    <a:pt x="849426" y="144145"/>
                  </a:lnTo>
                  <a:lnTo>
                    <a:pt x="854506" y="145923"/>
                  </a:lnTo>
                  <a:lnTo>
                    <a:pt x="857427" y="147955"/>
                  </a:lnTo>
                  <a:lnTo>
                    <a:pt x="860221" y="149987"/>
                  </a:lnTo>
                  <a:lnTo>
                    <a:pt x="862380" y="152527"/>
                  </a:lnTo>
                  <a:lnTo>
                    <a:pt x="863777" y="155702"/>
                  </a:lnTo>
                  <a:lnTo>
                    <a:pt x="865301" y="159004"/>
                  </a:lnTo>
                  <a:lnTo>
                    <a:pt x="866190" y="163195"/>
                  </a:lnTo>
                  <a:lnTo>
                    <a:pt x="866952" y="173736"/>
                  </a:lnTo>
                  <a:lnTo>
                    <a:pt x="867016" y="290957"/>
                  </a:lnTo>
                  <a:lnTo>
                    <a:pt x="866889" y="297180"/>
                  </a:lnTo>
                  <a:lnTo>
                    <a:pt x="845235" y="334264"/>
                  </a:lnTo>
                  <a:lnTo>
                    <a:pt x="845235" y="348996"/>
                  </a:lnTo>
                  <a:lnTo>
                    <a:pt x="953058" y="348996"/>
                  </a:lnTo>
                  <a:lnTo>
                    <a:pt x="953058" y="334264"/>
                  </a:lnTo>
                  <a:lnTo>
                    <a:pt x="946073" y="332613"/>
                  </a:lnTo>
                  <a:lnTo>
                    <a:pt x="941120" y="330200"/>
                  </a:lnTo>
                  <a:lnTo>
                    <a:pt x="938453" y="327025"/>
                  </a:lnTo>
                  <a:lnTo>
                    <a:pt x="935659" y="323850"/>
                  </a:lnTo>
                  <a:lnTo>
                    <a:pt x="933932" y="319532"/>
                  </a:lnTo>
                  <a:lnTo>
                    <a:pt x="931595" y="191516"/>
                  </a:lnTo>
                  <a:lnTo>
                    <a:pt x="933627" y="184912"/>
                  </a:lnTo>
                  <a:lnTo>
                    <a:pt x="937818" y="178816"/>
                  </a:lnTo>
                  <a:lnTo>
                    <a:pt x="942009" y="172593"/>
                  </a:lnTo>
                  <a:lnTo>
                    <a:pt x="947089" y="167767"/>
                  </a:lnTo>
                  <a:lnTo>
                    <a:pt x="953185" y="164211"/>
                  </a:lnTo>
                  <a:lnTo>
                    <a:pt x="959408" y="160782"/>
                  </a:lnTo>
                  <a:lnTo>
                    <a:pt x="965250" y="159004"/>
                  </a:lnTo>
                  <a:lnTo>
                    <a:pt x="975029" y="159004"/>
                  </a:lnTo>
                  <a:lnTo>
                    <a:pt x="978458" y="159385"/>
                  </a:lnTo>
                  <a:lnTo>
                    <a:pt x="981125" y="160401"/>
                  </a:lnTo>
                  <a:lnTo>
                    <a:pt x="983792" y="161290"/>
                  </a:lnTo>
                  <a:lnTo>
                    <a:pt x="986205" y="162560"/>
                  </a:lnTo>
                  <a:lnTo>
                    <a:pt x="988237" y="164465"/>
                  </a:lnTo>
                  <a:lnTo>
                    <a:pt x="990396" y="166370"/>
                  </a:lnTo>
                  <a:lnTo>
                    <a:pt x="992301" y="168656"/>
                  </a:lnTo>
                  <a:lnTo>
                    <a:pt x="993952" y="171577"/>
                  </a:lnTo>
                  <a:lnTo>
                    <a:pt x="995730" y="174498"/>
                  </a:lnTo>
                  <a:lnTo>
                    <a:pt x="1000709" y="294271"/>
                  </a:lnTo>
                  <a:lnTo>
                    <a:pt x="1000404" y="302895"/>
                  </a:lnTo>
                  <a:lnTo>
                    <a:pt x="993711" y="327152"/>
                  </a:lnTo>
                  <a:lnTo>
                    <a:pt x="991158" y="330200"/>
                  </a:lnTo>
                  <a:lnTo>
                    <a:pt x="986459" y="332613"/>
                  </a:lnTo>
                  <a:lnTo>
                    <a:pt x="979601" y="334264"/>
                  </a:lnTo>
                  <a:lnTo>
                    <a:pt x="979601" y="348996"/>
                  </a:lnTo>
                  <a:lnTo>
                    <a:pt x="1087805" y="348996"/>
                  </a:lnTo>
                  <a:lnTo>
                    <a:pt x="1087805" y="334264"/>
                  </a:lnTo>
                  <a:close/>
                </a:path>
                <a:path w="1930400" h="353060">
                  <a:moveTo>
                    <a:pt x="1418640" y="127508"/>
                  </a:moveTo>
                  <a:lnTo>
                    <a:pt x="1373301" y="127508"/>
                  </a:lnTo>
                  <a:lnTo>
                    <a:pt x="1373276" y="136994"/>
                  </a:lnTo>
                  <a:lnTo>
                    <a:pt x="1373162" y="147193"/>
                  </a:lnTo>
                  <a:lnTo>
                    <a:pt x="1373035" y="153035"/>
                  </a:lnTo>
                  <a:lnTo>
                    <a:pt x="1372920" y="156972"/>
                  </a:lnTo>
                  <a:lnTo>
                    <a:pt x="1372793" y="163068"/>
                  </a:lnTo>
                  <a:lnTo>
                    <a:pt x="1350314" y="195326"/>
                  </a:lnTo>
                  <a:lnTo>
                    <a:pt x="1336725" y="197231"/>
                  </a:lnTo>
                  <a:lnTo>
                    <a:pt x="1336725" y="127508"/>
                  </a:lnTo>
                  <a:lnTo>
                    <a:pt x="1249603" y="127508"/>
                  </a:lnTo>
                  <a:lnTo>
                    <a:pt x="1249603" y="142240"/>
                  </a:lnTo>
                  <a:lnTo>
                    <a:pt x="1255699" y="144018"/>
                  </a:lnTo>
                  <a:lnTo>
                    <a:pt x="1260144" y="145923"/>
                  </a:lnTo>
                  <a:lnTo>
                    <a:pt x="1271955" y="285242"/>
                  </a:lnTo>
                  <a:lnTo>
                    <a:pt x="1269796" y="291846"/>
                  </a:lnTo>
                  <a:lnTo>
                    <a:pt x="1238173" y="317500"/>
                  </a:lnTo>
                  <a:lnTo>
                    <a:pt x="1226997" y="317500"/>
                  </a:lnTo>
                  <a:lnTo>
                    <a:pt x="1222298" y="316484"/>
                  </a:lnTo>
                  <a:lnTo>
                    <a:pt x="1218742" y="314325"/>
                  </a:lnTo>
                  <a:lnTo>
                    <a:pt x="1215059" y="312166"/>
                  </a:lnTo>
                  <a:lnTo>
                    <a:pt x="1203286" y="270497"/>
                  </a:lnTo>
                  <a:lnTo>
                    <a:pt x="1202994" y="127508"/>
                  </a:lnTo>
                  <a:lnTo>
                    <a:pt x="1116126" y="127508"/>
                  </a:lnTo>
                  <a:lnTo>
                    <a:pt x="1116126" y="142240"/>
                  </a:lnTo>
                  <a:lnTo>
                    <a:pt x="1120317" y="143256"/>
                  </a:lnTo>
                  <a:lnTo>
                    <a:pt x="1123619" y="144526"/>
                  </a:lnTo>
                  <a:lnTo>
                    <a:pt x="1135176" y="155702"/>
                  </a:lnTo>
                  <a:lnTo>
                    <a:pt x="1136065" y="157734"/>
                  </a:lnTo>
                  <a:lnTo>
                    <a:pt x="1136700" y="160083"/>
                  </a:lnTo>
                  <a:lnTo>
                    <a:pt x="1137081" y="162433"/>
                  </a:lnTo>
                  <a:lnTo>
                    <a:pt x="1137589" y="164973"/>
                  </a:lnTo>
                  <a:lnTo>
                    <a:pt x="1137856" y="168656"/>
                  </a:lnTo>
                  <a:lnTo>
                    <a:pt x="1138351" y="177292"/>
                  </a:lnTo>
                  <a:lnTo>
                    <a:pt x="1138478" y="273685"/>
                  </a:lnTo>
                  <a:lnTo>
                    <a:pt x="1138859" y="286600"/>
                  </a:lnTo>
                  <a:lnTo>
                    <a:pt x="1148321" y="325869"/>
                  </a:lnTo>
                  <a:lnTo>
                    <a:pt x="1181684" y="350367"/>
                  </a:lnTo>
                  <a:lnTo>
                    <a:pt x="1202994" y="352552"/>
                  </a:lnTo>
                  <a:lnTo>
                    <a:pt x="1211249" y="352082"/>
                  </a:lnTo>
                  <a:lnTo>
                    <a:pt x="1253197" y="334441"/>
                  </a:lnTo>
                  <a:lnTo>
                    <a:pt x="1272844" y="318135"/>
                  </a:lnTo>
                  <a:lnTo>
                    <a:pt x="1275511" y="318897"/>
                  </a:lnTo>
                  <a:lnTo>
                    <a:pt x="1273479" y="351028"/>
                  </a:lnTo>
                  <a:lnTo>
                    <a:pt x="1300530" y="351028"/>
                  </a:lnTo>
                  <a:lnTo>
                    <a:pt x="1361236" y="348996"/>
                  </a:lnTo>
                  <a:lnTo>
                    <a:pt x="1361236" y="334010"/>
                  </a:lnTo>
                  <a:lnTo>
                    <a:pt x="1354251" y="332486"/>
                  </a:lnTo>
                  <a:lnTo>
                    <a:pt x="1349298" y="330835"/>
                  </a:lnTo>
                  <a:lnTo>
                    <a:pt x="1338389" y="317500"/>
                  </a:lnTo>
                  <a:lnTo>
                    <a:pt x="1337614" y="313817"/>
                  </a:lnTo>
                  <a:lnTo>
                    <a:pt x="1336903" y="304165"/>
                  </a:lnTo>
                  <a:lnTo>
                    <a:pt x="1336789" y="299339"/>
                  </a:lnTo>
                  <a:lnTo>
                    <a:pt x="1336725" y="213487"/>
                  </a:lnTo>
                  <a:lnTo>
                    <a:pt x="1347355" y="212915"/>
                  </a:lnTo>
                  <a:lnTo>
                    <a:pt x="1356804" y="212140"/>
                  </a:lnTo>
                  <a:lnTo>
                    <a:pt x="1393494" y="201930"/>
                  </a:lnTo>
                  <a:lnTo>
                    <a:pt x="1399209" y="198501"/>
                  </a:lnTo>
                  <a:lnTo>
                    <a:pt x="1400467" y="197231"/>
                  </a:lnTo>
                  <a:lnTo>
                    <a:pt x="1403908" y="193802"/>
                  </a:lnTo>
                  <a:lnTo>
                    <a:pt x="1411274" y="182372"/>
                  </a:lnTo>
                  <a:lnTo>
                    <a:pt x="1418539" y="142240"/>
                  </a:lnTo>
                  <a:lnTo>
                    <a:pt x="1418640" y="127508"/>
                  </a:lnTo>
                  <a:close/>
                </a:path>
                <a:path w="1930400" h="353060">
                  <a:moveTo>
                    <a:pt x="1610410" y="19685"/>
                  </a:moveTo>
                  <a:lnTo>
                    <a:pt x="1563674" y="19685"/>
                  </a:lnTo>
                  <a:lnTo>
                    <a:pt x="1515033" y="91567"/>
                  </a:lnTo>
                  <a:lnTo>
                    <a:pt x="1532940" y="106299"/>
                  </a:lnTo>
                  <a:lnTo>
                    <a:pt x="1610410" y="34417"/>
                  </a:lnTo>
                  <a:lnTo>
                    <a:pt x="1610410" y="19685"/>
                  </a:lnTo>
                  <a:close/>
                </a:path>
                <a:path w="1930400" h="353060">
                  <a:moveTo>
                    <a:pt x="1724456" y="127508"/>
                  </a:moveTo>
                  <a:lnTo>
                    <a:pt x="1679117" y="127508"/>
                  </a:lnTo>
                  <a:lnTo>
                    <a:pt x="1678990" y="148678"/>
                  </a:lnTo>
                  <a:lnTo>
                    <a:pt x="1678863" y="156718"/>
                  </a:lnTo>
                  <a:lnTo>
                    <a:pt x="1662226" y="193548"/>
                  </a:lnTo>
                  <a:lnTo>
                    <a:pt x="1654352" y="195580"/>
                  </a:lnTo>
                  <a:lnTo>
                    <a:pt x="1640801" y="164249"/>
                  </a:lnTo>
                  <a:lnTo>
                    <a:pt x="1624076" y="147193"/>
                  </a:lnTo>
                  <a:lnTo>
                    <a:pt x="1618856" y="141859"/>
                  </a:lnTo>
                  <a:lnTo>
                    <a:pt x="1590852" y="129476"/>
                  </a:lnTo>
                  <a:lnTo>
                    <a:pt x="1590852" y="252374"/>
                  </a:lnTo>
                  <a:lnTo>
                    <a:pt x="1590484" y="261556"/>
                  </a:lnTo>
                  <a:lnTo>
                    <a:pt x="1584350" y="299948"/>
                  </a:lnTo>
                  <a:lnTo>
                    <a:pt x="1557578" y="329311"/>
                  </a:lnTo>
                  <a:lnTo>
                    <a:pt x="1549704" y="329311"/>
                  </a:lnTo>
                  <a:lnTo>
                    <a:pt x="1517573" y="305816"/>
                  </a:lnTo>
                  <a:lnTo>
                    <a:pt x="1507693" y="257098"/>
                  </a:lnTo>
                  <a:lnTo>
                    <a:pt x="1507032" y="234950"/>
                  </a:lnTo>
                  <a:lnTo>
                    <a:pt x="1507197" y="225323"/>
                  </a:lnTo>
                  <a:lnTo>
                    <a:pt x="1511223" y="185547"/>
                  </a:lnTo>
                  <a:lnTo>
                    <a:pt x="1535328" y="149580"/>
                  </a:lnTo>
                  <a:lnTo>
                    <a:pt x="1548942" y="147193"/>
                  </a:lnTo>
                  <a:lnTo>
                    <a:pt x="1558696" y="148678"/>
                  </a:lnTo>
                  <a:lnTo>
                    <a:pt x="1584972" y="184353"/>
                  </a:lnTo>
                  <a:lnTo>
                    <a:pt x="1590738" y="234950"/>
                  </a:lnTo>
                  <a:lnTo>
                    <a:pt x="1590852" y="252374"/>
                  </a:lnTo>
                  <a:lnTo>
                    <a:pt x="1590852" y="129476"/>
                  </a:lnTo>
                  <a:lnTo>
                    <a:pt x="1588516" y="128435"/>
                  </a:lnTo>
                  <a:lnTo>
                    <a:pt x="1549831" y="123952"/>
                  </a:lnTo>
                  <a:lnTo>
                    <a:pt x="1538135" y="124383"/>
                  </a:lnTo>
                  <a:lnTo>
                    <a:pt x="1495666" y="134645"/>
                  </a:lnTo>
                  <a:lnTo>
                    <a:pt x="1463446" y="159512"/>
                  </a:lnTo>
                  <a:lnTo>
                    <a:pt x="1443812" y="199415"/>
                  </a:lnTo>
                  <a:lnTo>
                    <a:pt x="1439214" y="239776"/>
                  </a:lnTo>
                  <a:lnTo>
                    <a:pt x="1440040" y="258445"/>
                  </a:lnTo>
                  <a:lnTo>
                    <a:pt x="1452549" y="304165"/>
                  </a:lnTo>
                  <a:lnTo>
                    <a:pt x="1478495" y="334403"/>
                  </a:lnTo>
                  <a:lnTo>
                    <a:pt x="1515732" y="349681"/>
                  </a:lnTo>
                  <a:lnTo>
                    <a:pt x="1546275" y="352552"/>
                  </a:lnTo>
                  <a:lnTo>
                    <a:pt x="1563103" y="351764"/>
                  </a:lnTo>
                  <a:lnTo>
                    <a:pt x="1606346" y="339852"/>
                  </a:lnTo>
                  <a:lnTo>
                    <a:pt x="1622145" y="329311"/>
                  </a:lnTo>
                  <a:lnTo>
                    <a:pt x="1628673" y="323748"/>
                  </a:lnTo>
                  <a:lnTo>
                    <a:pt x="1651127" y="286956"/>
                  </a:lnTo>
                  <a:lnTo>
                    <a:pt x="1658797" y="235839"/>
                  </a:lnTo>
                  <a:lnTo>
                    <a:pt x="1658683" y="225323"/>
                  </a:lnTo>
                  <a:lnTo>
                    <a:pt x="1658416" y="219964"/>
                  </a:lnTo>
                  <a:lnTo>
                    <a:pt x="1657527" y="212852"/>
                  </a:lnTo>
                  <a:lnTo>
                    <a:pt x="1669046" y="211480"/>
                  </a:lnTo>
                  <a:lnTo>
                    <a:pt x="1708835" y="195580"/>
                  </a:lnTo>
                  <a:lnTo>
                    <a:pt x="1722894" y="160083"/>
                  </a:lnTo>
                  <a:lnTo>
                    <a:pt x="1724418" y="139446"/>
                  </a:lnTo>
                  <a:lnTo>
                    <a:pt x="1724456" y="127508"/>
                  </a:lnTo>
                  <a:close/>
                </a:path>
                <a:path w="1930400" h="353060">
                  <a:moveTo>
                    <a:pt x="1930196" y="312547"/>
                  </a:moveTo>
                  <a:lnTo>
                    <a:pt x="1912924" y="291846"/>
                  </a:lnTo>
                  <a:lnTo>
                    <a:pt x="1905368" y="298538"/>
                  </a:lnTo>
                  <a:lnTo>
                    <a:pt x="1898345" y="304126"/>
                  </a:lnTo>
                  <a:lnTo>
                    <a:pt x="1891842" y="308584"/>
                  </a:lnTo>
                  <a:lnTo>
                    <a:pt x="1885873" y="311912"/>
                  </a:lnTo>
                  <a:lnTo>
                    <a:pt x="1878126" y="315595"/>
                  </a:lnTo>
                  <a:lnTo>
                    <a:pt x="1869998" y="317500"/>
                  </a:lnTo>
                  <a:lnTo>
                    <a:pt x="1861362" y="317500"/>
                  </a:lnTo>
                  <a:lnTo>
                    <a:pt x="1823135" y="296062"/>
                  </a:lnTo>
                  <a:lnTo>
                    <a:pt x="1812137" y="248577"/>
                  </a:lnTo>
                  <a:lnTo>
                    <a:pt x="1811832" y="235966"/>
                  </a:lnTo>
                  <a:lnTo>
                    <a:pt x="1812036" y="223494"/>
                  </a:lnTo>
                  <a:lnTo>
                    <a:pt x="1816989" y="184721"/>
                  </a:lnTo>
                  <a:lnTo>
                    <a:pt x="1837359" y="151257"/>
                  </a:lnTo>
                  <a:lnTo>
                    <a:pt x="1847646" y="147193"/>
                  </a:lnTo>
                  <a:lnTo>
                    <a:pt x="1861489" y="147193"/>
                  </a:lnTo>
                  <a:lnTo>
                    <a:pt x="1882317" y="187325"/>
                  </a:lnTo>
                  <a:lnTo>
                    <a:pt x="1926513" y="187325"/>
                  </a:lnTo>
                  <a:lnTo>
                    <a:pt x="1926513" y="147193"/>
                  </a:lnTo>
                  <a:lnTo>
                    <a:pt x="1926513" y="133604"/>
                  </a:lnTo>
                  <a:lnTo>
                    <a:pt x="1918957" y="131457"/>
                  </a:lnTo>
                  <a:lnTo>
                    <a:pt x="1875878" y="124612"/>
                  </a:lnTo>
                  <a:lnTo>
                    <a:pt x="1857806" y="123952"/>
                  </a:lnTo>
                  <a:lnTo>
                    <a:pt x="1841411" y="124815"/>
                  </a:lnTo>
                  <a:lnTo>
                    <a:pt x="1797989" y="137668"/>
                  </a:lnTo>
                  <a:lnTo>
                    <a:pt x="1765642" y="165531"/>
                  </a:lnTo>
                  <a:lnTo>
                    <a:pt x="1747456" y="207225"/>
                  </a:lnTo>
                  <a:lnTo>
                    <a:pt x="1744014" y="241427"/>
                  </a:lnTo>
                  <a:lnTo>
                    <a:pt x="1745589" y="266890"/>
                  </a:lnTo>
                  <a:lnTo>
                    <a:pt x="1758264" y="308229"/>
                  </a:lnTo>
                  <a:lnTo>
                    <a:pt x="1800555" y="345427"/>
                  </a:lnTo>
                  <a:lnTo>
                    <a:pt x="1843328" y="352552"/>
                  </a:lnTo>
                  <a:lnTo>
                    <a:pt x="1855101" y="351980"/>
                  </a:lnTo>
                  <a:lnTo>
                    <a:pt x="1898129" y="337883"/>
                  </a:lnTo>
                  <a:lnTo>
                    <a:pt x="1924799" y="317500"/>
                  </a:lnTo>
                  <a:lnTo>
                    <a:pt x="1930196" y="312547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7488935" y="89915"/>
            <a:ext cx="4617085" cy="3514090"/>
            <a:chOff x="7488935" y="89915"/>
            <a:chExt cx="4617085" cy="351409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88935" y="89915"/>
              <a:ext cx="4616958" cy="3513582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3311" y="175259"/>
              <a:ext cx="3031236" cy="81838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427210" y="371728"/>
              <a:ext cx="1978660" cy="429895"/>
            </a:xfrm>
            <a:custGeom>
              <a:avLst/>
              <a:gdLst/>
              <a:ahLst/>
              <a:cxnLst/>
              <a:rect l="l" t="t" r="r" b="b"/>
              <a:pathLst>
                <a:path w="1978659" h="429895">
                  <a:moveTo>
                    <a:pt x="293624" y="314833"/>
                  </a:moveTo>
                  <a:lnTo>
                    <a:pt x="259727" y="286893"/>
                  </a:lnTo>
                  <a:lnTo>
                    <a:pt x="192824" y="184658"/>
                  </a:lnTo>
                  <a:lnTo>
                    <a:pt x="176961" y="160274"/>
                  </a:lnTo>
                  <a:lnTo>
                    <a:pt x="170434" y="150241"/>
                  </a:lnTo>
                  <a:lnTo>
                    <a:pt x="243090" y="68884"/>
                  </a:lnTo>
                  <a:lnTo>
                    <a:pt x="275082" y="42418"/>
                  </a:lnTo>
                  <a:lnTo>
                    <a:pt x="285623" y="39751"/>
                  </a:lnTo>
                  <a:lnTo>
                    <a:pt x="285623" y="24638"/>
                  </a:lnTo>
                  <a:lnTo>
                    <a:pt x="171450" y="24638"/>
                  </a:lnTo>
                  <a:lnTo>
                    <a:pt x="171450" y="39370"/>
                  </a:lnTo>
                  <a:lnTo>
                    <a:pt x="177927" y="39497"/>
                  </a:lnTo>
                  <a:lnTo>
                    <a:pt x="182880" y="41021"/>
                  </a:lnTo>
                  <a:lnTo>
                    <a:pt x="186309" y="44069"/>
                  </a:lnTo>
                  <a:lnTo>
                    <a:pt x="189865" y="46990"/>
                  </a:lnTo>
                  <a:lnTo>
                    <a:pt x="191516" y="51054"/>
                  </a:lnTo>
                  <a:lnTo>
                    <a:pt x="177419" y="90170"/>
                  </a:lnTo>
                  <a:lnTo>
                    <a:pt x="151003" y="122936"/>
                  </a:lnTo>
                  <a:lnTo>
                    <a:pt x="122301" y="153924"/>
                  </a:lnTo>
                  <a:lnTo>
                    <a:pt x="104648" y="160274"/>
                  </a:lnTo>
                  <a:lnTo>
                    <a:pt x="93091" y="160274"/>
                  </a:lnTo>
                  <a:lnTo>
                    <a:pt x="93091" y="72390"/>
                  </a:lnTo>
                  <a:lnTo>
                    <a:pt x="93472" y="66040"/>
                  </a:lnTo>
                  <a:lnTo>
                    <a:pt x="117221" y="39370"/>
                  </a:lnTo>
                  <a:lnTo>
                    <a:pt x="117221" y="24638"/>
                  </a:lnTo>
                  <a:lnTo>
                    <a:pt x="0" y="24638"/>
                  </a:lnTo>
                  <a:lnTo>
                    <a:pt x="0" y="39370"/>
                  </a:lnTo>
                  <a:lnTo>
                    <a:pt x="5715" y="40767"/>
                  </a:lnTo>
                  <a:lnTo>
                    <a:pt x="10160" y="42545"/>
                  </a:lnTo>
                  <a:lnTo>
                    <a:pt x="23812" y="283337"/>
                  </a:lnTo>
                  <a:lnTo>
                    <a:pt x="23685" y="286893"/>
                  </a:lnTo>
                  <a:lnTo>
                    <a:pt x="23241" y="291084"/>
                  </a:lnTo>
                  <a:lnTo>
                    <a:pt x="22936" y="294767"/>
                  </a:lnTo>
                  <a:lnTo>
                    <a:pt x="22821" y="295910"/>
                  </a:lnTo>
                  <a:lnTo>
                    <a:pt x="21844" y="299593"/>
                  </a:lnTo>
                  <a:lnTo>
                    <a:pt x="20193" y="302641"/>
                  </a:lnTo>
                  <a:lnTo>
                    <a:pt x="18669" y="305689"/>
                  </a:lnTo>
                  <a:lnTo>
                    <a:pt x="16256" y="308102"/>
                  </a:lnTo>
                  <a:lnTo>
                    <a:pt x="13081" y="309753"/>
                  </a:lnTo>
                  <a:lnTo>
                    <a:pt x="9906" y="311531"/>
                  </a:lnTo>
                  <a:lnTo>
                    <a:pt x="5588" y="313055"/>
                  </a:lnTo>
                  <a:lnTo>
                    <a:pt x="0" y="314579"/>
                  </a:lnTo>
                  <a:lnTo>
                    <a:pt x="0" y="329311"/>
                  </a:lnTo>
                  <a:lnTo>
                    <a:pt x="117221" y="329311"/>
                  </a:lnTo>
                  <a:lnTo>
                    <a:pt x="117221" y="314579"/>
                  </a:lnTo>
                  <a:lnTo>
                    <a:pt x="112903" y="313563"/>
                  </a:lnTo>
                  <a:lnTo>
                    <a:pt x="109220" y="312293"/>
                  </a:lnTo>
                  <a:lnTo>
                    <a:pt x="103378" y="309499"/>
                  </a:lnTo>
                  <a:lnTo>
                    <a:pt x="100965" y="307848"/>
                  </a:lnTo>
                  <a:lnTo>
                    <a:pt x="99187" y="305689"/>
                  </a:lnTo>
                  <a:lnTo>
                    <a:pt x="97536" y="303911"/>
                  </a:lnTo>
                  <a:lnTo>
                    <a:pt x="96266" y="301625"/>
                  </a:lnTo>
                  <a:lnTo>
                    <a:pt x="95377" y="298704"/>
                  </a:lnTo>
                  <a:lnTo>
                    <a:pt x="94488" y="295910"/>
                  </a:lnTo>
                  <a:lnTo>
                    <a:pt x="93853" y="292227"/>
                  </a:lnTo>
                  <a:lnTo>
                    <a:pt x="93599" y="287782"/>
                  </a:lnTo>
                  <a:lnTo>
                    <a:pt x="93218" y="283337"/>
                  </a:lnTo>
                  <a:lnTo>
                    <a:pt x="93091" y="184658"/>
                  </a:lnTo>
                  <a:lnTo>
                    <a:pt x="102997" y="184658"/>
                  </a:lnTo>
                  <a:lnTo>
                    <a:pt x="169646" y="270573"/>
                  </a:lnTo>
                  <a:lnTo>
                    <a:pt x="185547" y="306959"/>
                  </a:lnTo>
                  <a:lnTo>
                    <a:pt x="184658" y="309245"/>
                  </a:lnTo>
                  <a:lnTo>
                    <a:pt x="182880" y="310896"/>
                  </a:lnTo>
                  <a:lnTo>
                    <a:pt x="181102" y="312674"/>
                  </a:lnTo>
                  <a:lnTo>
                    <a:pt x="177673" y="313817"/>
                  </a:lnTo>
                  <a:lnTo>
                    <a:pt x="172593" y="314579"/>
                  </a:lnTo>
                  <a:lnTo>
                    <a:pt x="172593" y="329311"/>
                  </a:lnTo>
                  <a:lnTo>
                    <a:pt x="293624" y="329311"/>
                  </a:lnTo>
                  <a:lnTo>
                    <a:pt x="293624" y="314833"/>
                  </a:lnTo>
                  <a:close/>
                </a:path>
                <a:path w="1978659" h="429895">
                  <a:moveTo>
                    <a:pt x="548259" y="314579"/>
                  </a:moveTo>
                  <a:lnTo>
                    <a:pt x="525780" y="277495"/>
                  </a:lnTo>
                  <a:lnTo>
                    <a:pt x="525653" y="183261"/>
                  </a:lnTo>
                  <a:lnTo>
                    <a:pt x="525272" y="170434"/>
                  </a:lnTo>
                  <a:lnTo>
                    <a:pt x="524116" y="158813"/>
                  </a:lnTo>
                  <a:lnTo>
                    <a:pt x="522224" y="148437"/>
                  </a:lnTo>
                  <a:lnTo>
                    <a:pt x="519557" y="139319"/>
                  </a:lnTo>
                  <a:lnTo>
                    <a:pt x="518655" y="137287"/>
                  </a:lnTo>
                  <a:lnTo>
                    <a:pt x="516026" y="131343"/>
                  </a:lnTo>
                  <a:lnTo>
                    <a:pt x="483819" y="106540"/>
                  </a:lnTo>
                  <a:lnTo>
                    <a:pt x="462026" y="104267"/>
                  </a:lnTo>
                  <a:lnTo>
                    <a:pt x="453707" y="104749"/>
                  </a:lnTo>
                  <a:lnTo>
                    <a:pt x="412318" y="121856"/>
                  </a:lnTo>
                  <a:lnTo>
                    <a:pt x="393065" y="137287"/>
                  </a:lnTo>
                  <a:lnTo>
                    <a:pt x="392176" y="137160"/>
                  </a:lnTo>
                  <a:lnTo>
                    <a:pt x="392176" y="9652"/>
                  </a:lnTo>
                  <a:lnTo>
                    <a:pt x="364236" y="9652"/>
                  </a:lnTo>
                  <a:lnTo>
                    <a:pt x="302387" y="12700"/>
                  </a:lnTo>
                  <a:lnTo>
                    <a:pt x="302387" y="27432"/>
                  </a:lnTo>
                  <a:lnTo>
                    <a:pt x="308737" y="28702"/>
                  </a:lnTo>
                  <a:lnTo>
                    <a:pt x="313182" y="29972"/>
                  </a:lnTo>
                  <a:lnTo>
                    <a:pt x="327279" y="62484"/>
                  </a:lnTo>
                  <a:lnTo>
                    <a:pt x="327444" y="67614"/>
                  </a:lnTo>
                  <a:lnTo>
                    <a:pt x="327558" y="279527"/>
                  </a:lnTo>
                  <a:lnTo>
                    <a:pt x="327456" y="282981"/>
                  </a:lnTo>
                  <a:lnTo>
                    <a:pt x="327279" y="286766"/>
                  </a:lnTo>
                  <a:lnTo>
                    <a:pt x="321564" y="305943"/>
                  </a:lnTo>
                  <a:lnTo>
                    <a:pt x="320167" y="307848"/>
                  </a:lnTo>
                  <a:lnTo>
                    <a:pt x="318135" y="309499"/>
                  </a:lnTo>
                  <a:lnTo>
                    <a:pt x="313055" y="312293"/>
                  </a:lnTo>
                  <a:lnTo>
                    <a:pt x="309626" y="313563"/>
                  </a:lnTo>
                  <a:lnTo>
                    <a:pt x="305181" y="314579"/>
                  </a:lnTo>
                  <a:lnTo>
                    <a:pt x="305181" y="329311"/>
                  </a:lnTo>
                  <a:lnTo>
                    <a:pt x="414528" y="329311"/>
                  </a:lnTo>
                  <a:lnTo>
                    <a:pt x="414528" y="314579"/>
                  </a:lnTo>
                  <a:lnTo>
                    <a:pt x="410337" y="313563"/>
                  </a:lnTo>
                  <a:lnTo>
                    <a:pt x="407035" y="312293"/>
                  </a:lnTo>
                  <a:lnTo>
                    <a:pt x="395478" y="301244"/>
                  </a:lnTo>
                  <a:lnTo>
                    <a:pt x="394589" y="299212"/>
                  </a:lnTo>
                  <a:lnTo>
                    <a:pt x="393954" y="297053"/>
                  </a:lnTo>
                  <a:lnTo>
                    <a:pt x="393547" y="294513"/>
                  </a:lnTo>
                  <a:lnTo>
                    <a:pt x="393065" y="292100"/>
                  </a:lnTo>
                  <a:lnTo>
                    <a:pt x="392811" y="288671"/>
                  </a:lnTo>
                  <a:lnTo>
                    <a:pt x="392303" y="279527"/>
                  </a:lnTo>
                  <a:lnTo>
                    <a:pt x="392188" y="274320"/>
                  </a:lnTo>
                  <a:lnTo>
                    <a:pt x="392176" y="171323"/>
                  </a:lnTo>
                  <a:lnTo>
                    <a:pt x="394208" y="164846"/>
                  </a:lnTo>
                  <a:lnTo>
                    <a:pt x="425831" y="139319"/>
                  </a:lnTo>
                  <a:lnTo>
                    <a:pt x="437388" y="139319"/>
                  </a:lnTo>
                  <a:lnTo>
                    <a:pt x="442214" y="140462"/>
                  </a:lnTo>
                  <a:lnTo>
                    <a:pt x="445897" y="142748"/>
                  </a:lnTo>
                  <a:lnTo>
                    <a:pt x="449580" y="144907"/>
                  </a:lnTo>
                  <a:lnTo>
                    <a:pt x="452501" y="148336"/>
                  </a:lnTo>
                  <a:lnTo>
                    <a:pt x="454787" y="152908"/>
                  </a:lnTo>
                  <a:lnTo>
                    <a:pt x="457073" y="157353"/>
                  </a:lnTo>
                  <a:lnTo>
                    <a:pt x="461035" y="196240"/>
                  </a:lnTo>
                  <a:lnTo>
                    <a:pt x="461073" y="271399"/>
                  </a:lnTo>
                  <a:lnTo>
                    <a:pt x="460946" y="277495"/>
                  </a:lnTo>
                  <a:lnTo>
                    <a:pt x="446913" y="312928"/>
                  </a:lnTo>
                  <a:lnTo>
                    <a:pt x="439928" y="314579"/>
                  </a:lnTo>
                  <a:lnTo>
                    <a:pt x="439928" y="329311"/>
                  </a:lnTo>
                  <a:lnTo>
                    <a:pt x="548259" y="329311"/>
                  </a:lnTo>
                  <a:lnTo>
                    <a:pt x="548259" y="314579"/>
                  </a:lnTo>
                  <a:close/>
                </a:path>
                <a:path w="1978659" h="429895">
                  <a:moveTo>
                    <a:pt x="821690" y="314325"/>
                  </a:moveTo>
                  <a:lnTo>
                    <a:pt x="798842" y="297815"/>
                  </a:lnTo>
                  <a:lnTo>
                    <a:pt x="798068" y="294132"/>
                  </a:lnTo>
                  <a:lnTo>
                    <a:pt x="797356" y="284480"/>
                  </a:lnTo>
                  <a:lnTo>
                    <a:pt x="797242" y="279654"/>
                  </a:lnTo>
                  <a:lnTo>
                    <a:pt x="797179" y="107823"/>
                  </a:lnTo>
                  <a:lnTo>
                    <a:pt x="710057" y="107823"/>
                  </a:lnTo>
                  <a:lnTo>
                    <a:pt x="710057" y="122555"/>
                  </a:lnTo>
                  <a:lnTo>
                    <a:pt x="716153" y="124333"/>
                  </a:lnTo>
                  <a:lnTo>
                    <a:pt x="720598" y="126238"/>
                  </a:lnTo>
                  <a:lnTo>
                    <a:pt x="732409" y="265557"/>
                  </a:lnTo>
                  <a:lnTo>
                    <a:pt x="730250" y="272161"/>
                  </a:lnTo>
                  <a:lnTo>
                    <a:pt x="726059" y="278257"/>
                  </a:lnTo>
                  <a:lnTo>
                    <a:pt x="721868" y="284480"/>
                  </a:lnTo>
                  <a:lnTo>
                    <a:pt x="716661" y="289306"/>
                  </a:lnTo>
                  <a:lnTo>
                    <a:pt x="704469" y="296164"/>
                  </a:lnTo>
                  <a:lnTo>
                    <a:pt x="698627" y="297815"/>
                  </a:lnTo>
                  <a:lnTo>
                    <a:pt x="687451" y="297815"/>
                  </a:lnTo>
                  <a:lnTo>
                    <a:pt x="682752" y="296799"/>
                  </a:lnTo>
                  <a:lnTo>
                    <a:pt x="679196" y="294640"/>
                  </a:lnTo>
                  <a:lnTo>
                    <a:pt x="675513" y="292481"/>
                  </a:lnTo>
                  <a:lnTo>
                    <a:pt x="663740" y="250825"/>
                  </a:lnTo>
                  <a:lnTo>
                    <a:pt x="663448" y="107823"/>
                  </a:lnTo>
                  <a:lnTo>
                    <a:pt x="576580" y="107823"/>
                  </a:lnTo>
                  <a:lnTo>
                    <a:pt x="576580" y="122555"/>
                  </a:lnTo>
                  <a:lnTo>
                    <a:pt x="580771" y="123698"/>
                  </a:lnTo>
                  <a:lnTo>
                    <a:pt x="584073" y="124841"/>
                  </a:lnTo>
                  <a:lnTo>
                    <a:pt x="586486" y="126111"/>
                  </a:lnTo>
                  <a:lnTo>
                    <a:pt x="589026" y="127508"/>
                  </a:lnTo>
                  <a:lnTo>
                    <a:pt x="590931" y="129032"/>
                  </a:lnTo>
                  <a:lnTo>
                    <a:pt x="592328" y="130683"/>
                  </a:lnTo>
                  <a:lnTo>
                    <a:pt x="593725" y="132207"/>
                  </a:lnTo>
                  <a:lnTo>
                    <a:pt x="594868" y="134112"/>
                  </a:lnTo>
                  <a:lnTo>
                    <a:pt x="595630" y="136144"/>
                  </a:lnTo>
                  <a:lnTo>
                    <a:pt x="596519" y="138049"/>
                  </a:lnTo>
                  <a:lnTo>
                    <a:pt x="597154" y="140335"/>
                  </a:lnTo>
                  <a:lnTo>
                    <a:pt x="597560" y="142875"/>
                  </a:lnTo>
                  <a:lnTo>
                    <a:pt x="598043" y="145288"/>
                  </a:lnTo>
                  <a:lnTo>
                    <a:pt x="598297" y="148717"/>
                  </a:lnTo>
                  <a:lnTo>
                    <a:pt x="598805" y="157607"/>
                  </a:lnTo>
                  <a:lnTo>
                    <a:pt x="598932" y="254127"/>
                  </a:lnTo>
                  <a:lnTo>
                    <a:pt x="599313" y="266966"/>
                  </a:lnTo>
                  <a:lnTo>
                    <a:pt x="608774" y="306184"/>
                  </a:lnTo>
                  <a:lnTo>
                    <a:pt x="642137" y="330682"/>
                  </a:lnTo>
                  <a:lnTo>
                    <a:pt x="663448" y="332867"/>
                  </a:lnTo>
                  <a:lnTo>
                    <a:pt x="671703" y="332397"/>
                  </a:lnTo>
                  <a:lnTo>
                    <a:pt x="713651" y="314807"/>
                  </a:lnTo>
                  <a:lnTo>
                    <a:pt x="733298" y="298450"/>
                  </a:lnTo>
                  <a:lnTo>
                    <a:pt x="735965" y="299212"/>
                  </a:lnTo>
                  <a:lnTo>
                    <a:pt x="733933" y="331343"/>
                  </a:lnTo>
                  <a:lnTo>
                    <a:pt x="760984" y="331343"/>
                  </a:lnTo>
                  <a:lnTo>
                    <a:pt x="821690" y="329311"/>
                  </a:lnTo>
                  <a:lnTo>
                    <a:pt x="821690" y="314325"/>
                  </a:lnTo>
                  <a:close/>
                </a:path>
                <a:path w="1978659" h="429895">
                  <a:moveTo>
                    <a:pt x="1140333" y="107188"/>
                  </a:moveTo>
                  <a:lnTo>
                    <a:pt x="1132967" y="105930"/>
                  </a:lnTo>
                  <a:lnTo>
                    <a:pt x="1125753" y="105016"/>
                  </a:lnTo>
                  <a:lnTo>
                    <a:pt x="1118679" y="104457"/>
                  </a:lnTo>
                  <a:lnTo>
                    <a:pt x="1111758" y="104267"/>
                  </a:lnTo>
                  <a:lnTo>
                    <a:pt x="1101915" y="104800"/>
                  </a:lnTo>
                  <a:lnTo>
                    <a:pt x="1066012" y="117716"/>
                  </a:lnTo>
                  <a:lnTo>
                    <a:pt x="1041019" y="140462"/>
                  </a:lnTo>
                  <a:lnTo>
                    <a:pt x="1038098" y="139827"/>
                  </a:lnTo>
                  <a:lnTo>
                    <a:pt x="1041273" y="106045"/>
                  </a:lnTo>
                  <a:lnTo>
                    <a:pt x="1013206" y="106045"/>
                  </a:lnTo>
                  <a:lnTo>
                    <a:pt x="951992" y="107823"/>
                  </a:lnTo>
                  <a:lnTo>
                    <a:pt x="951992" y="123063"/>
                  </a:lnTo>
                  <a:lnTo>
                    <a:pt x="959104" y="124587"/>
                  </a:lnTo>
                  <a:lnTo>
                    <a:pt x="964184" y="126238"/>
                  </a:lnTo>
                  <a:lnTo>
                    <a:pt x="967105" y="128270"/>
                  </a:lnTo>
                  <a:lnTo>
                    <a:pt x="969899" y="130302"/>
                  </a:lnTo>
                  <a:lnTo>
                    <a:pt x="972058" y="132842"/>
                  </a:lnTo>
                  <a:lnTo>
                    <a:pt x="973455" y="136144"/>
                  </a:lnTo>
                  <a:lnTo>
                    <a:pt x="974979" y="139319"/>
                  </a:lnTo>
                  <a:lnTo>
                    <a:pt x="975868" y="143510"/>
                  </a:lnTo>
                  <a:lnTo>
                    <a:pt x="976591" y="153543"/>
                  </a:lnTo>
                  <a:lnTo>
                    <a:pt x="976655" y="274815"/>
                  </a:lnTo>
                  <a:lnTo>
                    <a:pt x="976388" y="282943"/>
                  </a:lnTo>
                  <a:lnTo>
                    <a:pt x="954913" y="314579"/>
                  </a:lnTo>
                  <a:lnTo>
                    <a:pt x="954913" y="329311"/>
                  </a:lnTo>
                  <a:lnTo>
                    <a:pt x="1064895" y="329311"/>
                  </a:lnTo>
                  <a:lnTo>
                    <a:pt x="1064895" y="314579"/>
                  </a:lnTo>
                  <a:lnTo>
                    <a:pt x="1057529" y="313182"/>
                  </a:lnTo>
                  <a:lnTo>
                    <a:pt x="1052195" y="311023"/>
                  </a:lnTo>
                  <a:lnTo>
                    <a:pt x="1049147" y="307721"/>
                  </a:lnTo>
                  <a:lnTo>
                    <a:pt x="1045972" y="304546"/>
                  </a:lnTo>
                  <a:lnTo>
                    <a:pt x="1043813" y="300101"/>
                  </a:lnTo>
                  <a:lnTo>
                    <a:pt x="1041273" y="185801"/>
                  </a:lnTo>
                  <a:lnTo>
                    <a:pt x="1041527" y="180086"/>
                  </a:lnTo>
                  <a:lnTo>
                    <a:pt x="1066800" y="143002"/>
                  </a:lnTo>
                  <a:lnTo>
                    <a:pt x="1070356" y="141986"/>
                  </a:lnTo>
                  <a:lnTo>
                    <a:pt x="1080516" y="141986"/>
                  </a:lnTo>
                  <a:lnTo>
                    <a:pt x="1085977" y="144272"/>
                  </a:lnTo>
                  <a:lnTo>
                    <a:pt x="1090041" y="148971"/>
                  </a:lnTo>
                  <a:lnTo>
                    <a:pt x="1094105" y="153543"/>
                  </a:lnTo>
                  <a:lnTo>
                    <a:pt x="1097407" y="160147"/>
                  </a:lnTo>
                  <a:lnTo>
                    <a:pt x="1099947" y="168783"/>
                  </a:lnTo>
                  <a:lnTo>
                    <a:pt x="1140333" y="168783"/>
                  </a:lnTo>
                  <a:lnTo>
                    <a:pt x="1140333" y="141986"/>
                  </a:lnTo>
                  <a:lnTo>
                    <a:pt x="1140333" y="140462"/>
                  </a:lnTo>
                  <a:lnTo>
                    <a:pt x="1140333" y="107188"/>
                  </a:lnTo>
                  <a:close/>
                </a:path>
                <a:path w="1978659" h="429895">
                  <a:moveTo>
                    <a:pt x="1312926" y="71882"/>
                  </a:moveTo>
                  <a:lnTo>
                    <a:pt x="1264285" y="0"/>
                  </a:lnTo>
                  <a:lnTo>
                    <a:pt x="1217676" y="0"/>
                  </a:lnTo>
                  <a:lnTo>
                    <a:pt x="1217676" y="14732"/>
                  </a:lnTo>
                  <a:lnTo>
                    <a:pt x="1295146" y="86614"/>
                  </a:lnTo>
                  <a:lnTo>
                    <a:pt x="1312926" y="71882"/>
                  </a:lnTo>
                  <a:close/>
                </a:path>
                <a:path w="1978659" h="429895">
                  <a:moveTo>
                    <a:pt x="1462786" y="107823"/>
                  </a:moveTo>
                  <a:lnTo>
                    <a:pt x="1417447" y="107823"/>
                  </a:lnTo>
                  <a:lnTo>
                    <a:pt x="1417421" y="117309"/>
                  </a:lnTo>
                  <a:lnTo>
                    <a:pt x="1417307" y="127508"/>
                  </a:lnTo>
                  <a:lnTo>
                    <a:pt x="1417180" y="133400"/>
                  </a:lnTo>
                  <a:lnTo>
                    <a:pt x="1417066" y="137287"/>
                  </a:lnTo>
                  <a:lnTo>
                    <a:pt x="1416939" y="143383"/>
                  </a:lnTo>
                  <a:lnTo>
                    <a:pt x="1416177" y="148971"/>
                  </a:lnTo>
                  <a:lnTo>
                    <a:pt x="1414907" y="153924"/>
                  </a:lnTo>
                  <a:lnTo>
                    <a:pt x="1413637" y="159004"/>
                  </a:lnTo>
                  <a:lnTo>
                    <a:pt x="1380871" y="177546"/>
                  </a:lnTo>
                  <a:lnTo>
                    <a:pt x="1380871" y="107823"/>
                  </a:lnTo>
                  <a:lnTo>
                    <a:pt x="1293749" y="107823"/>
                  </a:lnTo>
                  <a:lnTo>
                    <a:pt x="1293749" y="122555"/>
                  </a:lnTo>
                  <a:lnTo>
                    <a:pt x="1299845" y="124333"/>
                  </a:lnTo>
                  <a:lnTo>
                    <a:pt x="1304290" y="126238"/>
                  </a:lnTo>
                  <a:lnTo>
                    <a:pt x="1316101" y="265557"/>
                  </a:lnTo>
                  <a:lnTo>
                    <a:pt x="1313942" y="272161"/>
                  </a:lnTo>
                  <a:lnTo>
                    <a:pt x="1282319" y="297815"/>
                  </a:lnTo>
                  <a:lnTo>
                    <a:pt x="1271143" y="297815"/>
                  </a:lnTo>
                  <a:lnTo>
                    <a:pt x="1266444" y="296799"/>
                  </a:lnTo>
                  <a:lnTo>
                    <a:pt x="1262888" y="294640"/>
                  </a:lnTo>
                  <a:lnTo>
                    <a:pt x="1259205" y="292481"/>
                  </a:lnTo>
                  <a:lnTo>
                    <a:pt x="1247432" y="250825"/>
                  </a:lnTo>
                  <a:lnTo>
                    <a:pt x="1247140" y="107823"/>
                  </a:lnTo>
                  <a:lnTo>
                    <a:pt x="1160272" y="107823"/>
                  </a:lnTo>
                  <a:lnTo>
                    <a:pt x="1160272" y="122555"/>
                  </a:lnTo>
                  <a:lnTo>
                    <a:pt x="1164463" y="123698"/>
                  </a:lnTo>
                  <a:lnTo>
                    <a:pt x="1167765" y="124841"/>
                  </a:lnTo>
                  <a:lnTo>
                    <a:pt x="1170178" y="126111"/>
                  </a:lnTo>
                  <a:lnTo>
                    <a:pt x="1172718" y="127508"/>
                  </a:lnTo>
                  <a:lnTo>
                    <a:pt x="1174623" y="129032"/>
                  </a:lnTo>
                  <a:lnTo>
                    <a:pt x="1176020" y="130683"/>
                  </a:lnTo>
                  <a:lnTo>
                    <a:pt x="1177417" y="132207"/>
                  </a:lnTo>
                  <a:lnTo>
                    <a:pt x="1178560" y="134112"/>
                  </a:lnTo>
                  <a:lnTo>
                    <a:pt x="1179322" y="136144"/>
                  </a:lnTo>
                  <a:lnTo>
                    <a:pt x="1180211" y="138049"/>
                  </a:lnTo>
                  <a:lnTo>
                    <a:pt x="1180858" y="140423"/>
                  </a:lnTo>
                  <a:lnTo>
                    <a:pt x="1181227" y="142748"/>
                  </a:lnTo>
                  <a:lnTo>
                    <a:pt x="1181735" y="145288"/>
                  </a:lnTo>
                  <a:lnTo>
                    <a:pt x="1182001" y="148971"/>
                  </a:lnTo>
                  <a:lnTo>
                    <a:pt x="1182497" y="157607"/>
                  </a:lnTo>
                  <a:lnTo>
                    <a:pt x="1182624" y="254127"/>
                  </a:lnTo>
                  <a:lnTo>
                    <a:pt x="1183005" y="266966"/>
                  </a:lnTo>
                  <a:lnTo>
                    <a:pt x="1192466" y="306184"/>
                  </a:lnTo>
                  <a:lnTo>
                    <a:pt x="1225829" y="330682"/>
                  </a:lnTo>
                  <a:lnTo>
                    <a:pt x="1247140" y="332867"/>
                  </a:lnTo>
                  <a:lnTo>
                    <a:pt x="1255395" y="332397"/>
                  </a:lnTo>
                  <a:lnTo>
                    <a:pt x="1297343" y="314807"/>
                  </a:lnTo>
                  <a:lnTo>
                    <a:pt x="1316990" y="298450"/>
                  </a:lnTo>
                  <a:lnTo>
                    <a:pt x="1319657" y="299212"/>
                  </a:lnTo>
                  <a:lnTo>
                    <a:pt x="1317625" y="331343"/>
                  </a:lnTo>
                  <a:lnTo>
                    <a:pt x="1344676" y="331343"/>
                  </a:lnTo>
                  <a:lnTo>
                    <a:pt x="1405382" y="329311"/>
                  </a:lnTo>
                  <a:lnTo>
                    <a:pt x="1405382" y="314325"/>
                  </a:lnTo>
                  <a:lnTo>
                    <a:pt x="1398397" y="312928"/>
                  </a:lnTo>
                  <a:lnTo>
                    <a:pt x="1393444" y="311150"/>
                  </a:lnTo>
                  <a:lnTo>
                    <a:pt x="1382534" y="297815"/>
                  </a:lnTo>
                  <a:lnTo>
                    <a:pt x="1381760" y="294132"/>
                  </a:lnTo>
                  <a:lnTo>
                    <a:pt x="1381048" y="284480"/>
                  </a:lnTo>
                  <a:lnTo>
                    <a:pt x="1380934" y="279654"/>
                  </a:lnTo>
                  <a:lnTo>
                    <a:pt x="1380871" y="193802"/>
                  </a:lnTo>
                  <a:lnTo>
                    <a:pt x="1391500" y="193230"/>
                  </a:lnTo>
                  <a:lnTo>
                    <a:pt x="1400949" y="192455"/>
                  </a:lnTo>
                  <a:lnTo>
                    <a:pt x="1443355" y="178816"/>
                  </a:lnTo>
                  <a:lnTo>
                    <a:pt x="1444650" y="177546"/>
                  </a:lnTo>
                  <a:lnTo>
                    <a:pt x="1448054" y="174244"/>
                  </a:lnTo>
                  <a:lnTo>
                    <a:pt x="1462100" y="133400"/>
                  </a:lnTo>
                  <a:lnTo>
                    <a:pt x="1462684" y="122555"/>
                  </a:lnTo>
                  <a:lnTo>
                    <a:pt x="1462786" y="107823"/>
                  </a:lnTo>
                  <a:close/>
                </a:path>
                <a:path w="1978659" h="429895">
                  <a:moveTo>
                    <a:pt x="1729359" y="314579"/>
                  </a:moveTo>
                  <a:lnTo>
                    <a:pt x="1725422" y="313563"/>
                  </a:lnTo>
                  <a:lnTo>
                    <a:pt x="1721993" y="312293"/>
                  </a:lnTo>
                  <a:lnTo>
                    <a:pt x="1719199" y="310769"/>
                  </a:lnTo>
                  <a:lnTo>
                    <a:pt x="1716278" y="309245"/>
                  </a:lnTo>
                  <a:lnTo>
                    <a:pt x="1714119" y="307467"/>
                  </a:lnTo>
                  <a:lnTo>
                    <a:pt x="1712595" y="305308"/>
                  </a:lnTo>
                  <a:lnTo>
                    <a:pt x="1710944" y="303149"/>
                  </a:lnTo>
                  <a:lnTo>
                    <a:pt x="1709801" y="300355"/>
                  </a:lnTo>
                  <a:lnTo>
                    <a:pt x="1708023" y="293497"/>
                  </a:lnTo>
                  <a:lnTo>
                    <a:pt x="1707388" y="288925"/>
                  </a:lnTo>
                  <a:lnTo>
                    <a:pt x="1707235" y="282765"/>
                  </a:lnTo>
                  <a:lnTo>
                    <a:pt x="1707007" y="277495"/>
                  </a:lnTo>
                  <a:lnTo>
                    <a:pt x="1706880" y="183134"/>
                  </a:lnTo>
                  <a:lnTo>
                    <a:pt x="1701685" y="142405"/>
                  </a:lnTo>
                  <a:lnTo>
                    <a:pt x="1700530" y="139319"/>
                  </a:lnTo>
                  <a:lnTo>
                    <a:pt x="1700390" y="138938"/>
                  </a:lnTo>
                  <a:lnTo>
                    <a:pt x="1673352" y="109474"/>
                  </a:lnTo>
                  <a:lnTo>
                    <a:pt x="1642999" y="104267"/>
                  </a:lnTo>
                  <a:lnTo>
                    <a:pt x="1634490" y="104267"/>
                  </a:lnTo>
                  <a:lnTo>
                    <a:pt x="1626489" y="105664"/>
                  </a:lnTo>
                  <a:lnTo>
                    <a:pt x="1618742" y="108458"/>
                  </a:lnTo>
                  <a:lnTo>
                    <a:pt x="1611122" y="111125"/>
                  </a:lnTo>
                  <a:lnTo>
                    <a:pt x="1579168" y="133108"/>
                  </a:lnTo>
                  <a:lnTo>
                    <a:pt x="1572514" y="138938"/>
                  </a:lnTo>
                  <a:lnTo>
                    <a:pt x="1569847" y="138176"/>
                  </a:lnTo>
                  <a:lnTo>
                    <a:pt x="1573149" y="106045"/>
                  </a:lnTo>
                  <a:lnTo>
                    <a:pt x="1545082" y="106045"/>
                  </a:lnTo>
                  <a:lnTo>
                    <a:pt x="1483868" y="107823"/>
                  </a:lnTo>
                  <a:lnTo>
                    <a:pt x="1483868" y="123063"/>
                  </a:lnTo>
                  <a:lnTo>
                    <a:pt x="1490980" y="124587"/>
                  </a:lnTo>
                  <a:lnTo>
                    <a:pt x="1496060" y="126238"/>
                  </a:lnTo>
                  <a:lnTo>
                    <a:pt x="1498981" y="128270"/>
                  </a:lnTo>
                  <a:lnTo>
                    <a:pt x="1501775" y="130302"/>
                  </a:lnTo>
                  <a:lnTo>
                    <a:pt x="1503934" y="132842"/>
                  </a:lnTo>
                  <a:lnTo>
                    <a:pt x="1505331" y="136144"/>
                  </a:lnTo>
                  <a:lnTo>
                    <a:pt x="1506855" y="139319"/>
                  </a:lnTo>
                  <a:lnTo>
                    <a:pt x="1507744" y="143510"/>
                  </a:lnTo>
                  <a:lnTo>
                    <a:pt x="1508506" y="154051"/>
                  </a:lnTo>
                  <a:lnTo>
                    <a:pt x="1508569" y="271399"/>
                  </a:lnTo>
                  <a:lnTo>
                    <a:pt x="1508442" y="277495"/>
                  </a:lnTo>
                  <a:lnTo>
                    <a:pt x="1486789" y="314579"/>
                  </a:lnTo>
                  <a:lnTo>
                    <a:pt x="1486789" y="329311"/>
                  </a:lnTo>
                  <a:lnTo>
                    <a:pt x="1594612" y="329311"/>
                  </a:lnTo>
                  <a:lnTo>
                    <a:pt x="1594612" y="314579"/>
                  </a:lnTo>
                  <a:lnTo>
                    <a:pt x="1587627" y="312928"/>
                  </a:lnTo>
                  <a:lnTo>
                    <a:pt x="1582674" y="310515"/>
                  </a:lnTo>
                  <a:lnTo>
                    <a:pt x="1580007" y="307340"/>
                  </a:lnTo>
                  <a:lnTo>
                    <a:pt x="1577213" y="304165"/>
                  </a:lnTo>
                  <a:lnTo>
                    <a:pt x="1575485" y="299847"/>
                  </a:lnTo>
                  <a:lnTo>
                    <a:pt x="1573149" y="171831"/>
                  </a:lnTo>
                  <a:lnTo>
                    <a:pt x="1575181" y="165227"/>
                  </a:lnTo>
                  <a:lnTo>
                    <a:pt x="1579372" y="159131"/>
                  </a:lnTo>
                  <a:lnTo>
                    <a:pt x="1583563" y="152908"/>
                  </a:lnTo>
                  <a:lnTo>
                    <a:pt x="1588643" y="148082"/>
                  </a:lnTo>
                  <a:lnTo>
                    <a:pt x="1594739" y="144526"/>
                  </a:lnTo>
                  <a:lnTo>
                    <a:pt x="1600962" y="141097"/>
                  </a:lnTo>
                  <a:lnTo>
                    <a:pt x="1606804" y="139319"/>
                  </a:lnTo>
                  <a:lnTo>
                    <a:pt x="1616583" y="139319"/>
                  </a:lnTo>
                  <a:lnTo>
                    <a:pt x="1635506" y="151892"/>
                  </a:lnTo>
                  <a:lnTo>
                    <a:pt x="1637284" y="154813"/>
                  </a:lnTo>
                  <a:lnTo>
                    <a:pt x="1642262" y="274586"/>
                  </a:lnTo>
                  <a:lnTo>
                    <a:pt x="1641957" y="283210"/>
                  </a:lnTo>
                  <a:lnTo>
                    <a:pt x="1635264" y="307467"/>
                  </a:lnTo>
                  <a:lnTo>
                    <a:pt x="1632712" y="310515"/>
                  </a:lnTo>
                  <a:lnTo>
                    <a:pt x="1628013" y="312928"/>
                  </a:lnTo>
                  <a:lnTo>
                    <a:pt x="1621155" y="314579"/>
                  </a:lnTo>
                  <a:lnTo>
                    <a:pt x="1621155" y="329311"/>
                  </a:lnTo>
                  <a:lnTo>
                    <a:pt x="1729359" y="329311"/>
                  </a:lnTo>
                  <a:lnTo>
                    <a:pt x="1729359" y="314579"/>
                  </a:lnTo>
                  <a:close/>
                </a:path>
                <a:path w="1978659" h="429895">
                  <a:moveTo>
                    <a:pt x="1978533" y="107823"/>
                  </a:moveTo>
                  <a:lnTo>
                    <a:pt x="1897888" y="107823"/>
                  </a:lnTo>
                  <a:lnTo>
                    <a:pt x="1892427" y="106934"/>
                  </a:lnTo>
                  <a:lnTo>
                    <a:pt x="1892300" y="106921"/>
                  </a:lnTo>
                  <a:lnTo>
                    <a:pt x="1892300" y="183515"/>
                  </a:lnTo>
                  <a:lnTo>
                    <a:pt x="1891792" y="195732"/>
                  </a:lnTo>
                  <a:lnTo>
                    <a:pt x="1874164" y="231927"/>
                  </a:lnTo>
                  <a:lnTo>
                    <a:pt x="1860550" y="235077"/>
                  </a:lnTo>
                  <a:lnTo>
                    <a:pt x="1852637" y="234226"/>
                  </a:lnTo>
                  <a:lnTo>
                    <a:pt x="1828266" y="192582"/>
                  </a:lnTo>
                  <a:lnTo>
                    <a:pt x="1827796" y="179070"/>
                  </a:lnTo>
                  <a:lnTo>
                    <a:pt x="1828279" y="167132"/>
                  </a:lnTo>
                  <a:lnTo>
                    <a:pt x="1845767" y="130479"/>
                  </a:lnTo>
                  <a:lnTo>
                    <a:pt x="1884426" y="141732"/>
                  </a:lnTo>
                  <a:lnTo>
                    <a:pt x="1892300" y="183515"/>
                  </a:lnTo>
                  <a:lnTo>
                    <a:pt x="1892300" y="106921"/>
                  </a:lnTo>
                  <a:lnTo>
                    <a:pt x="1875155" y="104648"/>
                  </a:lnTo>
                  <a:lnTo>
                    <a:pt x="1868424" y="104267"/>
                  </a:lnTo>
                  <a:lnTo>
                    <a:pt x="1860804" y="104267"/>
                  </a:lnTo>
                  <a:lnTo>
                    <a:pt x="1822577" y="108585"/>
                  </a:lnTo>
                  <a:lnTo>
                    <a:pt x="1785569" y="127431"/>
                  </a:lnTo>
                  <a:lnTo>
                    <a:pt x="1765528" y="162928"/>
                  </a:lnTo>
                  <a:lnTo>
                    <a:pt x="1763712" y="183515"/>
                  </a:lnTo>
                  <a:lnTo>
                    <a:pt x="1764207" y="192582"/>
                  </a:lnTo>
                  <a:lnTo>
                    <a:pt x="1783715" y="234048"/>
                  </a:lnTo>
                  <a:lnTo>
                    <a:pt x="1798955" y="245364"/>
                  </a:lnTo>
                  <a:lnTo>
                    <a:pt x="1791208" y="251333"/>
                  </a:lnTo>
                  <a:lnTo>
                    <a:pt x="1765554" y="284480"/>
                  </a:lnTo>
                  <a:lnTo>
                    <a:pt x="1764157" y="291084"/>
                  </a:lnTo>
                  <a:lnTo>
                    <a:pt x="1764157" y="306578"/>
                  </a:lnTo>
                  <a:lnTo>
                    <a:pt x="1782064" y="334899"/>
                  </a:lnTo>
                  <a:lnTo>
                    <a:pt x="1775155" y="338912"/>
                  </a:lnTo>
                  <a:lnTo>
                    <a:pt x="1751533" y="377952"/>
                  </a:lnTo>
                  <a:lnTo>
                    <a:pt x="1751952" y="384238"/>
                  </a:lnTo>
                  <a:lnTo>
                    <a:pt x="1774964" y="415747"/>
                  </a:lnTo>
                  <a:lnTo>
                    <a:pt x="1816862" y="427101"/>
                  </a:lnTo>
                  <a:lnTo>
                    <a:pt x="1862582" y="429387"/>
                  </a:lnTo>
                  <a:lnTo>
                    <a:pt x="1879320" y="428815"/>
                  </a:lnTo>
                  <a:lnTo>
                    <a:pt x="1922399" y="420243"/>
                  </a:lnTo>
                  <a:lnTo>
                    <a:pt x="1949234" y="405638"/>
                  </a:lnTo>
                  <a:lnTo>
                    <a:pt x="1953641" y="402158"/>
                  </a:lnTo>
                  <a:lnTo>
                    <a:pt x="1973859" y="364515"/>
                  </a:lnTo>
                  <a:lnTo>
                    <a:pt x="1974684" y="353441"/>
                  </a:lnTo>
                  <a:lnTo>
                    <a:pt x="1974659" y="352298"/>
                  </a:lnTo>
                  <a:lnTo>
                    <a:pt x="1956181" y="307848"/>
                  </a:lnTo>
                  <a:lnTo>
                    <a:pt x="1918843" y="294487"/>
                  </a:lnTo>
                  <a:lnTo>
                    <a:pt x="1918843" y="369951"/>
                  </a:lnTo>
                  <a:lnTo>
                    <a:pt x="1917928" y="377952"/>
                  </a:lnTo>
                  <a:lnTo>
                    <a:pt x="1886216" y="403326"/>
                  </a:lnTo>
                  <a:lnTo>
                    <a:pt x="1861439" y="405638"/>
                  </a:lnTo>
                  <a:lnTo>
                    <a:pt x="1847380" y="405168"/>
                  </a:lnTo>
                  <a:lnTo>
                    <a:pt x="1806905" y="388175"/>
                  </a:lnTo>
                  <a:lnTo>
                    <a:pt x="1803400" y="367792"/>
                  </a:lnTo>
                  <a:lnTo>
                    <a:pt x="1804797" y="362077"/>
                  </a:lnTo>
                  <a:lnTo>
                    <a:pt x="1807591" y="357251"/>
                  </a:lnTo>
                  <a:lnTo>
                    <a:pt x="1810385" y="352298"/>
                  </a:lnTo>
                  <a:lnTo>
                    <a:pt x="1814449" y="347726"/>
                  </a:lnTo>
                  <a:lnTo>
                    <a:pt x="1819783" y="343662"/>
                  </a:lnTo>
                  <a:lnTo>
                    <a:pt x="1824799" y="344017"/>
                  </a:lnTo>
                  <a:lnTo>
                    <a:pt x="1830717" y="344297"/>
                  </a:lnTo>
                  <a:lnTo>
                    <a:pt x="1837512" y="344487"/>
                  </a:lnTo>
                  <a:lnTo>
                    <a:pt x="1845183" y="344551"/>
                  </a:lnTo>
                  <a:lnTo>
                    <a:pt x="1893062" y="344551"/>
                  </a:lnTo>
                  <a:lnTo>
                    <a:pt x="1900428" y="345694"/>
                  </a:lnTo>
                  <a:lnTo>
                    <a:pt x="1905635" y="348107"/>
                  </a:lnTo>
                  <a:lnTo>
                    <a:pt x="1910842" y="350393"/>
                  </a:lnTo>
                  <a:lnTo>
                    <a:pt x="1914398" y="353441"/>
                  </a:lnTo>
                  <a:lnTo>
                    <a:pt x="1917954" y="360553"/>
                  </a:lnTo>
                  <a:lnTo>
                    <a:pt x="1918766" y="364515"/>
                  </a:lnTo>
                  <a:lnTo>
                    <a:pt x="1918843" y="369951"/>
                  </a:lnTo>
                  <a:lnTo>
                    <a:pt x="1918843" y="294487"/>
                  </a:lnTo>
                  <a:lnTo>
                    <a:pt x="1917776" y="294284"/>
                  </a:lnTo>
                  <a:lnTo>
                    <a:pt x="1900301" y="293370"/>
                  </a:lnTo>
                  <a:lnTo>
                    <a:pt x="1836801" y="293370"/>
                  </a:lnTo>
                  <a:lnTo>
                    <a:pt x="1830451" y="292735"/>
                  </a:lnTo>
                  <a:lnTo>
                    <a:pt x="1813687" y="280162"/>
                  </a:lnTo>
                  <a:lnTo>
                    <a:pt x="1813687" y="267970"/>
                  </a:lnTo>
                  <a:lnTo>
                    <a:pt x="1817497" y="260731"/>
                  </a:lnTo>
                  <a:lnTo>
                    <a:pt x="1824863" y="254127"/>
                  </a:lnTo>
                  <a:lnTo>
                    <a:pt x="1832406" y="255879"/>
                  </a:lnTo>
                  <a:lnTo>
                    <a:pt x="1840953" y="257098"/>
                  </a:lnTo>
                  <a:lnTo>
                    <a:pt x="1850504" y="257835"/>
                  </a:lnTo>
                  <a:lnTo>
                    <a:pt x="1861058" y="258064"/>
                  </a:lnTo>
                  <a:lnTo>
                    <a:pt x="1882533" y="256832"/>
                  </a:lnTo>
                  <a:lnTo>
                    <a:pt x="1896008" y="254127"/>
                  </a:lnTo>
                  <a:lnTo>
                    <a:pt x="1901240" y="253085"/>
                  </a:lnTo>
                  <a:lnTo>
                    <a:pt x="1917204" y="246824"/>
                  </a:lnTo>
                  <a:lnTo>
                    <a:pt x="1930400" y="237998"/>
                  </a:lnTo>
                  <a:lnTo>
                    <a:pt x="1933067" y="235077"/>
                  </a:lnTo>
                  <a:lnTo>
                    <a:pt x="1940648" y="226809"/>
                  </a:lnTo>
                  <a:lnTo>
                    <a:pt x="1948002" y="213258"/>
                  </a:lnTo>
                  <a:lnTo>
                    <a:pt x="1952409" y="197332"/>
                  </a:lnTo>
                  <a:lnTo>
                    <a:pt x="1953895" y="179070"/>
                  </a:lnTo>
                  <a:lnTo>
                    <a:pt x="1953628" y="171742"/>
                  </a:lnTo>
                  <a:lnTo>
                    <a:pt x="1939417" y="136017"/>
                  </a:lnTo>
                  <a:lnTo>
                    <a:pt x="1940306" y="133477"/>
                  </a:lnTo>
                  <a:lnTo>
                    <a:pt x="1978533" y="137795"/>
                  </a:lnTo>
                  <a:lnTo>
                    <a:pt x="1978533" y="133477"/>
                  </a:lnTo>
                  <a:lnTo>
                    <a:pt x="1978533" y="127254"/>
                  </a:lnTo>
                  <a:lnTo>
                    <a:pt x="1978533" y="107823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3678935" y="92075"/>
            <a:ext cx="8479155" cy="6731634"/>
            <a:chOff x="3678935" y="92075"/>
            <a:chExt cx="8479155" cy="6731634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6347" y="3890770"/>
              <a:ext cx="4801361" cy="2932938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05900" y="5913118"/>
              <a:ext cx="3031236" cy="819912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9461754" y="6176848"/>
              <a:ext cx="2077085" cy="459740"/>
            </a:xfrm>
            <a:custGeom>
              <a:avLst/>
              <a:gdLst/>
              <a:ahLst/>
              <a:cxnLst/>
              <a:rect l="l" t="t" r="r" b="b"/>
              <a:pathLst>
                <a:path w="2077084" h="459740">
                  <a:moveTo>
                    <a:pt x="287147" y="54470"/>
                  </a:moveTo>
                  <a:lnTo>
                    <a:pt x="190881" y="54470"/>
                  </a:lnTo>
                  <a:lnTo>
                    <a:pt x="190881" y="69202"/>
                  </a:lnTo>
                  <a:lnTo>
                    <a:pt x="198755" y="69799"/>
                  </a:lnTo>
                  <a:lnTo>
                    <a:pt x="204597" y="72034"/>
                  </a:lnTo>
                  <a:lnTo>
                    <a:pt x="212217" y="79768"/>
                  </a:lnTo>
                  <a:lnTo>
                    <a:pt x="214122" y="85356"/>
                  </a:lnTo>
                  <a:lnTo>
                    <a:pt x="213995" y="99898"/>
                  </a:lnTo>
                  <a:lnTo>
                    <a:pt x="213487" y="104546"/>
                  </a:lnTo>
                  <a:lnTo>
                    <a:pt x="210947" y="115570"/>
                  </a:lnTo>
                  <a:lnTo>
                    <a:pt x="209169" y="121437"/>
                  </a:lnTo>
                  <a:lnTo>
                    <a:pt x="151765" y="287312"/>
                  </a:lnTo>
                  <a:lnTo>
                    <a:pt x="107569" y="127025"/>
                  </a:lnTo>
                  <a:lnTo>
                    <a:pt x="100711" y="83934"/>
                  </a:lnTo>
                  <a:lnTo>
                    <a:pt x="102489" y="79095"/>
                  </a:lnTo>
                  <a:lnTo>
                    <a:pt x="106299" y="75679"/>
                  </a:lnTo>
                  <a:lnTo>
                    <a:pt x="109982" y="72250"/>
                  </a:lnTo>
                  <a:lnTo>
                    <a:pt x="115697" y="70091"/>
                  </a:lnTo>
                  <a:lnTo>
                    <a:pt x="123444" y="69202"/>
                  </a:lnTo>
                  <a:lnTo>
                    <a:pt x="123444" y="54470"/>
                  </a:lnTo>
                  <a:lnTo>
                    <a:pt x="0" y="54470"/>
                  </a:lnTo>
                  <a:lnTo>
                    <a:pt x="0" y="69202"/>
                  </a:lnTo>
                  <a:lnTo>
                    <a:pt x="6350" y="70548"/>
                  </a:lnTo>
                  <a:lnTo>
                    <a:pt x="11430" y="72669"/>
                  </a:lnTo>
                  <a:lnTo>
                    <a:pt x="18542" y="78473"/>
                  </a:lnTo>
                  <a:lnTo>
                    <a:pt x="21463" y="82270"/>
                  </a:lnTo>
                  <a:lnTo>
                    <a:pt x="23622" y="86956"/>
                  </a:lnTo>
                  <a:lnTo>
                    <a:pt x="25908" y="91643"/>
                  </a:lnTo>
                  <a:lnTo>
                    <a:pt x="28702" y="99568"/>
                  </a:lnTo>
                  <a:lnTo>
                    <a:pt x="31877" y="110731"/>
                  </a:lnTo>
                  <a:lnTo>
                    <a:pt x="105537" y="360756"/>
                  </a:lnTo>
                  <a:lnTo>
                    <a:pt x="157226" y="360756"/>
                  </a:lnTo>
                  <a:lnTo>
                    <a:pt x="184772" y="287312"/>
                  </a:lnTo>
                  <a:lnTo>
                    <a:pt x="250698" y="111620"/>
                  </a:lnTo>
                  <a:lnTo>
                    <a:pt x="268732" y="77431"/>
                  </a:lnTo>
                  <a:lnTo>
                    <a:pt x="287147" y="69202"/>
                  </a:lnTo>
                  <a:lnTo>
                    <a:pt x="287147" y="54470"/>
                  </a:lnTo>
                  <a:close/>
                </a:path>
                <a:path w="2077084" h="459740">
                  <a:moveTo>
                    <a:pt x="438150" y="101803"/>
                  </a:moveTo>
                  <a:lnTo>
                    <a:pt x="389509" y="29908"/>
                  </a:lnTo>
                  <a:lnTo>
                    <a:pt x="342773" y="29908"/>
                  </a:lnTo>
                  <a:lnTo>
                    <a:pt x="342773" y="44653"/>
                  </a:lnTo>
                  <a:lnTo>
                    <a:pt x="420243" y="116535"/>
                  </a:lnTo>
                  <a:lnTo>
                    <a:pt x="438150" y="101803"/>
                  </a:lnTo>
                  <a:close/>
                </a:path>
                <a:path w="2077084" h="459740">
                  <a:moveTo>
                    <a:pt x="530606" y="344233"/>
                  </a:moveTo>
                  <a:lnTo>
                    <a:pt x="523621" y="342747"/>
                  </a:lnTo>
                  <a:lnTo>
                    <a:pt x="518541" y="341007"/>
                  </a:lnTo>
                  <a:lnTo>
                    <a:pt x="515620" y="338988"/>
                  </a:lnTo>
                  <a:lnTo>
                    <a:pt x="512572" y="336981"/>
                  </a:lnTo>
                  <a:lnTo>
                    <a:pt x="510413" y="334416"/>
                  </a:lnTo>
                  <a:lnTo>
                    <a:pt x="509143" y="331292"/>
                  </a:lnTo>
                  <a:lnTo>
                    <a:pt x="507834" y="328383"/>
                  </a:lnTo>
                  <a:lnTo>
                    <a:pt x="505968" y="137744"/>
                  </a:lnTo>
                  <a:lnTo>
                    <a:pt x="418973" y="137744"/>
                  </a:lnTo>
                  <a:lnTo>
                    <a:pt x="418973" y="152476"/>
                  </a:lnTo>
                  <a:lnTo>
                    <a:pt x="425069" y="154254"/>
                  </a:lnTo>
                  <a:lnTo>
                    <a:pt x="429387" y="156159"/>
                  </a:lnTo>
                  <a:lnTo>
                    <a:pt x="432054" y="158165"/>
                  </a:lnTo>
                  <a:lnTo>
                    <a:pt x="434848" y="160172"/>
                  </a:lnTo>
                  <a:lnTo>
                    <a:pt x="436753" y="162674"/>
                  </a:lnTo>
                  <a:lnTo>
                    <a:pt x="439293" y="168617"/>
                  </a:lnTo>
                  <a:lnTo>
                    <a:pt x="440182" y="172758"/>
                  </a:lnTo>
                  <a:lnTo>
                    <a:pt x="440613" y="178587"/>
                  </a:lnTo>
                  <a:lnTo>
                    <a:pt x="441071" y="183324"/>
                  </a:lnTo>
                  <a:lnTo>
                    <a:pt x="441198" y="187528"/>
                  </a:lnTo>
                  <a:lnTo>
                    <a:pt x="441325" y="295427"/>
                  </a:lnTo>
                  <a:lnTo>
                    <a:pt x="439166" y="302006"/>
                  </a:lnTo>
                  <a:lnTo>
                    <a:pt x="434848" y="308190"/>
                  </a:lnTo>
                  <a:lnTo>
                    <a:pt x="430657" y="314363"/>
                  </a:lnTo>
                  <a:lnTo>
                    <a:pt x="425450" y="319163"/>
                  </a:lnTo>
                  <a:lnTo>
                    <a:pt x="413258" y="326009"/>
                  </a:lnTo>
                  <a:lnTo>
                    <a:pt x="407543" y="327723"/>
                  </a:lnTo>
                  <a:lnTo>
                    <a:pt x="396367" y="327723"/>
                  </a:lnTo>
                  <a:lnTo>
                    <a:pt x="373634" y="295122"/>
                  </a:lnTo>
                  <a:lnTo>
                    <a:pt x="372237" y="137744"/>
                  </a:lnTo>
                  <a:lnTo>
                    <a:pt x="285496" y="137744"/>
                  </a:lnTo>
                  <a:lnTo>
                    <a:pt x="285496" y="152476"/>
                  </a:lnTo>
                  <a:lnTo>
                    <a:pt x="289560" y="153517"/>
                  </a:lnTo>
                  <a:lnTo>
                    <a:pt x="292862" y="154711"/>
                  </a:lnTo>
                  <a:lnTo>
                    <a:pt x="307822" y="287312"/>
                  </a:lnTo>
                  <a:lnTo>
                    <a:pt x="308114" y="296849"/>
                  </a:lnTo>
                  <a:lnTo>
                    <a:pt x="317627" y="336080"/>
                  </a:lnTo>
                  <a:lnTo>
                    <a:pt x="350977" y="360565"/>
                  </a:lnTo>
                  <a:lnTo>
                    <a:pt x="372237" y="362762"/>
                  </a:lnTo>
                  <a:lnTo>
                    <a:pt x="380492" y="362292"/>
                  </a:lnTo>
                  <a:lnTo>
                    <a:pt x="422529" y="344690"/>
                  </a:lnTo>
                  <a:lnTo>
                    <a:pt x="442214" y="328383"/>
                  </a:lnTo>
                  <a:lnTo>
                    <a:pt x="444881" y="329057"/>
                  </a:lnTo>
                  <a:lnTo>
                    <a:pt x="442849" y="361200"/>
                  </a:lnTo>
                  <a:lnTo>
                    <a:pt x="469900" y="361200"/>
                  </a:lnTo>
                  <a:lnTo>
                    <a:pt x="530606" y="359194"/>
                  </a:lnTo>
                  <a:lnTo>
                    <a:pt x="530606" y="344233"/>
                  </a:lnTo>
                  <a:close/>
                </a:path>
                <a:path w="2077084" h="459740">
                  <a:moveTo>
                    <a:pt x="805815" y="344462"/>
                  </a:moveTo>
                  <a:lnTo>
                    <a:pt x="783336" y="307365"/>
                  </a:lnTo>
                  <a:lnTo>
                    <a:pt x="783209" y="212966"/>
                  </a:lnTo>
                  <a:lnTo>
                    <a:pt x="783005" y="203669"/>
                  </a:lnTo>
                  <a:lnTo>
                    <a:pt x="776998" y="169214"/>
                  </a:lnTo>
                  <a:lnTo>
                    <a:pt x="776833" y="168770"/>
                  </a:lnTo>
                  <a:lnTo>
                    <a:pt x="749808" y="139420"/>
                  </a:lnTo>
                  <a:lnTo>
                    <a:pt x="719455" y="134162"/>
                  </a:lnTo>
                  <a:lnTo>
                    <a:pt x="710946" y="134162"/>
                  </a:lnTo>
                  <a:lnTo>
                    <a:pt x="673227" y="149466"/>
                  </a:lnTo>
                  <a:lnTo>
                    <a:pt x="648843" y="168770"/>
                  </a:lnTo>
                  <a:lnTo>
                    <a:pt x="646176" y="168097"/>
                  </a:lnTo>
                  <a:lnTo>
                    <a:pt x="649605" y="135953"/>
                  </a:lnTo>
                  <a:lnTo>
                    <a:pt x="621411" y="135953"/>
                  </a:lnTo>
                  <a:lnTo>
                    <a:pt x="560197" y="137744"/>
                  </a:lnTo>
                  <a:lnTo>
                    <a:pt x="560197" y="152920"/>
                  </a:lnTo>
                  <a:lnTo>
                    <a:pt x="567436" y="154406"/>
                  </a:lnTo>
                  <a:lnTo>
                    <a:pt x="572389" y="156159"/>
                  </a:lnTo>
                  <a:lnTo>
                    <a:pt x="584987" y="304482"/>
                  </a:lnTo>
                  <a:lnTo>
                    <a:pt x="584695" y="312851"/>
                  </a:lnTo>
                  <a:lnTo>
                    <a:pt x="563118" y="344462"/>
                  </a:lnTo>
                  <a:lnTo>
                    <a:pt x="563118" y="359194"/>
                  </a:lnTo>
                  <a:lnTo>
                    <a:pt x="670941" y="359194"/>
                  </a:lnTo>
                  <a:lnTo>
                    <a:pt x="670941" y="344462"/>
                  </a:lnTo>
                  <a:lnTo>
                    <a:pt x="663956" y="342823"/>
                  </a:lnTo>
                  <a:lnTo>
                    <a:pt x="659130" y="340410"/>
                  </a:lnTo>
                  <a:lnTo>
                    <a:pt x="649643" y="301231"/>
                  </a:lnTo>
                  <a:lnTo>
                    <a:pt x="649605" y="201739"/>
                  </a:lnTo>
                  <a:lnTo>
                    <a:pt x="651637" y="195148"/>
                  </a:lnTo>
                  <a:lnTo>
                    <a:pt x="660019" y="182803"/>
                  </a:lnTo>
                  <a:lnTo>
                    <a:pt x="665099" y="177965"/>
                  </a:lnTo>
                  <a:lnTo>
                    <a:pt x="677291" y="170967"/>
                  </a:lnTo>
                  <a:lnTo>
                    <a:pt x="683133" y="169214"/>
                  </a:lnTo>
                  <a:lnTo>
                    <a:pt x="693039" y="169214"/>
                  </a:lnTo>
                  <a:lnTo>
                    <a:pt x="717677" y="202514"/>
                  </a:lnTo>
                  <a:lnTo>
                    <a:pt x="718642" y="301231"/>
                  </a:lnTo>
                  <a:lnTo>
                    <a:pt x="718527" y="307365"/>
                  </a:lnTo>
                  <a:lnTo>
                    <a:pt x="704342" y="342823"/>
                  </a:lnTo>
                  <a:lnTo>
                    <a:pt x="697484" y="344462"/>
                  </a:lnTo>
                  <a:lnTo>
                    <a:pt x="697484" y="359194"/>
                  </a:lnTo>
                  <a:lnTo>
                    <a:pt x="805815" y="359194"/>
                  </a:lnTo>
                  <a:lnTo>
                    <a:pt x="805815" y="344462"/>
                  </a:lnTo>
                  <a:close/>
                </a:path>
                <a:path w="2077084" h="459740">
                  <a:moveTo>
                    <a:pt x="1054862" y="137744"/>
                  </a:moveTo>
                  <a:lnTo>
                    <a:pt x="974344" y="137744"/>
                  </a:lnTo>
                  <a:lnTo>
                    <a:pt x="968756" y="136842"/>
                  </a:lnTo>
                  <a:lnTo>
                    <a:pt x="968756" y="213423"/>
                  </a:lnTo>
                  <a:lnTo>
                    <a:pt x="960501" y="252260"/>
                  </a:lnTo>
                  <a:lnTo>
                    <a:pt x="937006" y="264985"/>
                  </a:lnTo>
                  <a:lnTo>
                    <a:pt x="929093" y="264134"/>
                  </a:lnTo>
                  <a:lnTo>
                    <a:pt x="904709" y="222453"/>
                  </a:lnTo>
                  <a:lnTo>
                    <a:pt x="904252" y="208953"/>
                  </a:lnTo>
                  <a:lnTo>
                    <a:pt x="904709" y="196977"/>
                  </a:lnTo>
                  <a:lnTo>
                    <a:pt x="922210" y="160375"/>
                  </a:lnTo>
                  <a:lnTo>
                    <a:pt x="936498" y="157162"/>
                  </a:lnTo>
                  <a:lnTo>
                    <a:pt x="944156" y="158064"/>
                  </a:lnTo>
                  <a:lnTo>
                    <a:pt x="966749" y="189230"/>
                  </a:lnTo>
                  <a:lnTo>
                    <a:pt x="968756" y="213423"/>
                  </a:lnTo>
                  <a:lnTo>
                    <a:pt x="968756" y="136842"/>
                  </a:lnTo>
                  <a:lnTo>
                    <a:pt x="963168" y="136029"/>
                  </a:lnTo>
                  <a:lnTo>
                    <a:pt x="951484" y="134543"/>
                  </a:lnTo>
                  <a:lnTo>
                    <a:pt x="944753" y="134162"/>
                  </a:lnTo>
                  <a:lnTo>
                    <a:pt x="937260" y="134162"/>
                  </a:lnTo>
                  <a:lnTo>
                    <a:pt x="898906" y="138518"/>
                  </a:lnTo>
                  <a:lnTo>
                    <a:pt x="861949" y="157276"/>
                  </a:lnTo>
                  <a:lnTo>
                    <a:pt x="841984" y="192798"/>
                  </a:lnTo>
                  <a:lnTo>
                    <a:pt x="840168" y="213423"/>
                  </a:lnTo>
                  <a:lnTo>
                    <a:pt x="840663" y="222453"/>
                  </a:lnTo>
                  <a:lnTo>
                    <a:pt x="860056" y="263906"/>
                  </a:lnTo>
                  <a:lnTo>
                    <a:pt x="875411" y="275259"/>
                  </a:lnTo>
                  <a:lnTo>
                    <a:pt x="867664" y="281216"/>
                  </a:lnTo>
                  <a:lnTo>
                    <a:pt x="842010" y="314401"/>
                  </a:lnTo>
                  <a:lnTo>
                    <a:pt x="840613" y="320941"/>
                  </a:lnTo>
                  <a:lnTo>
                    <a:pt x="840613" y="336423"/>
                  </a:lnTo>
                  <a:lnTo>
                    <a:pt x="842010" y="343573"/>
                  </a:lnTo>
                  <a:lnTo>
                    <a:pt x="847598" y="355180"/>
                  </a:lnTo>
                  <a:lnTo>
                    <a:pt x="852170" y="360311"/>
                  </a:lnTo>
                  <a:lnTo>
                    <a:pt x="858393" y="364782"/>
                  </a:lnTo>
                  <a:lnTo>
                    <a:pt x="851547" y="368782"/>
                  </a:lnTo>
                  <a:lnTo>
                    <a:pt x="827862" y="407835"/>
                  </a:lnTo>
                  <a:lnTo>
                    <a:pt x="828281" y="414108"/>
                  </a:lnTo>
                  <a:lnTo>
                    <a:pt x="851306" y="445604"/>
                  </a:lnTo>
                  <a:lnTo>
                    <a:pt x="893191" y="456971"/>
                  </a:lnTo>
                  <a:lnTo>
                    <a:pt x="939038" y="459206"/>
                  </a:lnTo>
                  <a:lnTo>
                    <a:pt x="955700" y="458647"/>
                  </a:lnTo>
                  <a:lnTo>
                    <a:pt x="998855" y="450164"/>
                  </a:lnTo>
                  <a:lnTo>
                    <a:pt x="1025613" y="435546"/>
                  </a:lnTo>
                  <a:lnTo>
                    <a:pt x="1030084" y="432028"/>
                  </a:lnTo>
                  <a:lnTo>
                    <a:pt x="1050213" y="394385"/>
                  </a:lnTo>
                  <a:lnTo>
                    <a:pt x="1051013" y="383311"/>
                  </a:lnTo>
                  <a:lnTo>
                    <a:pt x="1050988" y="382193"/>
                  </a:lnTo>
                  <a:lnTo>
                    <a:pt x="1032510" y="337769"/>
                  </a:lnTo>
                  <a:lnTo>
                    <a:pt x="995299" y="324370"/>
                  </a:lnTo>
                  <a:lnTo>
                    <a:pt x="995299" y="399821"/>
                  </a:lnTo>
                  <a:lnTo>
                    <a:pt x="994371" y="407835"/>
                  </a:lnTo>
                  <a:lnTo>
                    <a:pt x="962672" y="433209"/>
                  </a:lnTo>
                  <a:lnTo>
                    <a:pt x="937895" y="435546"/>
                  </a:lnTo>
                  <a:lnTo>
                    <a:pt x="923836" y="435076"/>
                  </a:lnTo>
                  <a:lnTo>
                    <a:pt x="883361" y="418045"/>
                  </a:lnTo>
                  <a:lnTo>
                    <a:pt x="879856" y="397662"/>
                  </a:lnTo>
                  <a:lnTo>
                    <a:pt x="881253" y="392010"/>
                  </a:lnTo>
                  <a:lnTo>
                    <a:pt x="883920" y="387096"/>
                  </a:lnTo>
                  <a:lnTo>
                    <a:pt x="886714" y="382193"/>
                  </a:lnTo>
                  <a:lnTo>
                    <a:pt x="890778" y="377647"/>
                  </a:lnTo>
                  <a:lnTo>
                    <a:pt x="896112" y="373481"/>
                  </a:lnTo>
                  <a:lnTo>
                    <a:pt x="901128" y="373875"/>
                  </a:lnTo>
                  <a:lnTo>
                    <a:pt x="907059" y="374154"/>
                  </a:lnTo>
                  <a:lnTo>
                    <a:pt x="913892" y="374319"/>
                  </a:lnTo>
                  <a:lnTo>
                    <a:pt x="921639" y="374370"/>
                  </a:lnTo>
                  <a:lnTo>
                    <a:pt x="969518" y="374370"/>
                  </a:lnTo>
                  <a:lnTo>
                    <a:pt x="976884" y="375564"/>
                  </a:lnTo>
                  <a:lnTo>
                    <a:pt x="995299" y="399821"/>
                  </a:lnTo>
                  <a:lnTo>
                    <a:pt x="995299" y="324370"/>
                  </a:lnTo>
                  <a:lnTo>
                    <a:pt x="994232" y="324167"/>
                  </a:lnTo>
                  <a:lnTo>
                    <a:pt x="976757" y="323253"/>
                  </a:lnTo>
                  <a:lnTo>
                    <a:pt x="913130" y="323253"/>
                  </a:lnTo>
                  <a:lnTo>
                    <a:pt x="906907" y="322618"/>
                  </a:lnTo>
                  <a:lnTo>
                    <a:pt x="902335" y="321360"/>
                  </a:lnTo>
                  <a:lnTo>
                    <a:pt x="897890" y="320090"/>
                  </a:lnTo>
                  <a:lnTo>
                    <a:pt x="894715" y="318274"/>
                  </a:lnTo>
                  <a:lnTo>
                    <a:pt x="892937" y="315887"/>
                  </a:lnTo>
                  <a:lnTo>
                    <a:pt x="891032" y="313512"/>
                  </a:lnTo>
                  <a:lnTo>
                    <a:pt x="890143" y="310083"/>
                  </a:lnTo>
                  <a:lnTo>
                    <a:pt x="890143" y="297878"/>
                  </a:lnTo>
                  <a:lnTo>
                    <a:pt x="893826" y="290664"/>
                  </a:lnTo>
                  <a:lnTo>
                    <a:pt x="901319" y="283959"/>
                  </a:lnTo>
                  <a:lnTo>
                    <a:pt x="908837" y="285724"/>
                  </a:lnTo>
                  <a:lnTo>
                    <a:pt x="917346" y="286981"/>
                  </a:lnTo>
                  <a:lnTo>
                    <a:pt x="926846" y="287743"/>
                  </a:lnTo>
                  <a:lnTo>
                    <a:pt x="937387" y="287985"/>
                  </a:lnTo>
                  <a:lnTo>
                    <a:pt x="958926" y="286740"/>
                  </a:lnTo>
                  <a:lnTo>
                    <a:pt x="972693" y="283959"/>
                  </a:lnTo>
                  <a:lnTo>
                    <a:pt x="977671" y="282968"/>
                  </a:lnTo>
                  <a:lnTo>
                    <a:pt x="993597" y="276682"/>
                  </a:lnTo>
                  <a:lnTo>
                    <a:pt x="1006729" y="267893"/>
                  </a:lnTo>
                  <a:lnTo>
                    <a:pt x="1009396" y="264985"/>
                  </a:lnTo>
                  <a:lnTo>
                    <a:pt x="1017054" y="256679"/>
                  </a:lnTo>
                  <a:lnTo>
                    <a:pt x="1024445" y="243116"/>
                  </a:lnTo>
                  <a:lnTo>
                    <a:pt x="1028865" y="227203"/>
                  </a:lnTo>
                  <a:lnTo>
                    <a:pt x="1030351" y="208953"/>
                  </a:lnTo>
                  <a:lnTo>
                    <a:pt x="1030084" y="201637"/>
                  </a:lnTo>
                  <a:lnTo>
                    <a:pt x="1015746" y="165874"/>
                  </a:lnTo>
                  <a:lnTo>
                    <a:pt x="1016635" y="163410"/>
                  </a:lnTo>
                  <a:lnTo>
                    <a:pt x="1054862" y="167652"/>
                  </a:lnTo>
                  <a:lnTo>
                    <a:pt x="1054862" y="163410"/>
                  </a:lnTo>
                  <a:lnTo>
                    <a:pt x="1054862" y="157162"/>
                  </a:lnTo>
                  <a:lnTo>
                    <a:pt x="1054862" y="137744"/>
                  </a:lnTo>
                  <a:close/>
                </a:path>
                <a:path w="2077084" h="459740">
                  <a:moveTo>
                    <a:pt x="1408557" y="246011"/>
                  </a:moveTo>
                  <a:lnTo>
                    <a:pt x="1407312" y="219849"/>
                  </a:lnTo>
                  <a:lnTo>
                    <a:pt x="1403604" y="197154"/>
                  </a:lnTo>
                  <a:lnTo>
                    <a:pt x="1397406" y="177927"/>
                  </a:lnTo>
                  <a:lnTo>
                    <a:pt x="1392605" y="169214"/>
                  </a:lnTo>
                  <a:lnTo>
                    <a:pt x="1391754" y="167652"/>
                  </a:lnTo>
                  <a:lnTo>
                    <a:pt x="1363853" y="141173"/>
                  </a:lnTo>
                  <a:lnTo>
                    <a:pt x="1340739" y="135267"/>
                  </a:lnTo>
                  <a:lnTo>
                    <a:pt x="1340739" y="256501"/>
                  </a:lnTo>
                  <a:lnTo>
                    <a:pt x="1340040" y="275336"/>
                  </a:lnTo>
                  <a:lnTo>
                    <a:pt x="1329817" y="318008"/>
                  </a:lnTo>
                  <a:lnTo>
                    <a:pt x="1298448" y="339547"/>
                  </a:lnTo>
                  <a:lnTo>
                    <a:pt x="1289177" y="338734"/>
                  </a:lnTo>
                  <a:lnTo>
                    <a:pt x="1262075" y="309841"/>
                  </a:lnTo>
                  <a:lnTo>
                    <a:pt x="1259713" y="285978"/>
                  </a:lnTo>
                  <a:lnTo>
                    <a:pt x="1259713" y="202260"/>
                  </a:lnTo>
                  <a:lnTo>
                    <a:pt x="1288161" y="170929"/>
                  </a:lnTo>
                  <a:lnTo>
                    <a:pt x="1294638" y="169214"/>
                  </a:lnTo>
                  <a:lnTo>
                    <a:pt x="1301242" y="169214"/>
                  </a:lnTo>
                  <a:lnTo>
                    <a:pt x="1335265" y="203098"/>
                  </a:lnTo>
                  <a:lnTo>
                    <a:pt x="1340739" y="256501"/>
                  </a:lnTo>
                  <a:lnTo>
                    <a:pt x="1340739" y="135267"/>
                  </a:lnTo>
                  <a:lnTo>
                    <a:pt x="1329055" y="134162"/>
                  </a:lnTo>
                  <a:lnTo>
                    <a:pt x="1320419" y="134162"/>
                  </a:lnTo>
                  <a:lnTo>
                    <a:pt x="1283335" y="148678"/>
                  </a:lnTo>
                  <a:lnTo>
                    <a:pt x="1259840" y="167652"/>
                  </a:lnTo>
                  <a:lnTo>
                    <a:pt x="1259713" y="39509"/>
                  </a:lnTo>
                  <a:lnTo>
                    <a:pt x="1232154" y="39509"/>
                  </a:lnTo>
                  <a:lnTo>
                    <a:pt x="1169924" y="42633"/>
                  </a:lnTo>
                  <a:lnTo>
                    <a:pt x="1169924" y="57378"/>
                  </a:lnTo>
                  <a:lnTo>
                    <a:pt x="1176147" y="58712"/>
                  </a:lnTo>
                  <a:lnTo>
                    <a:pt x="1180719" y="60121"/>
                  </a:lnTo>
                  <a:lnTo>
                    <a:pt x="1183386" y="61620"/>
                  </a:lnTo>
                  <a:lnTo>
                    <a:pt x="1186180" y="63106"/>
                  </a:lnTo>
                  <a:lnTo>
                    <a:pt x="1188339" y="65036"/>
                  </a:lnTo>
                  <a:lnTo>
                    <a:pt x="1195197" y="358749"/>
                  </a:lnTo>
                  <a:lnTo>
                    <a:pt x="1223772" y="362762"/>
                  </a:lnTo>
                  <a:lnTo>
                    <a:pt x="1240282" y="350037"/>
                  </a:lnTo>
                  <a:lnTo>
                    <a:pt x="1255255" y="355612"/>
                  </a:lnTo>
                  <a:lnTo>
                    <a:pt x="1271003" y="359587"/>
                  </a:lnTo>
                  <a:lnTo>
                    <a:pt x="1287526" y="361975"/>
                  </a:lnTo>
                  <a:lnTo>
                    <a:pt x="1304798" y="362762"/>
                  </a:lnTo>
                  <a:lnTo>
                    <a:pt x="1321079" y="361950"/>
                  </a:lnTo>
                  <a:lnTo>
                    <a:pt x="1336040" y="359511"/>
                  </a:lnTo>
                  <a:lnTo>
                    <a:pt x="1349654" y="355434"/>
                  </a:lnTo>
                  <a:lnTo>
                    <a:pt x="1361236" y="350037"/>
                  </a:lnTo>
                  <a:lnTo>
                    <a:pt x="1361948" y="349707"/>
                  </a:lnTo>
                  <a:lnTo>
                    <a:pt x="1372831" y="342379"/>
                  </a:lnTo>
                  <a:lnTo>
                    <a:pt x="1375803" y="339547"/>
                  </a:lnTo>
                  <a:lnTo>
                    <a:pt x="1382268" y="333413"/>
                  </a:lnTo>
                  <a:lnTo>
                    <a:pt x="1401965" y="296862"/>
                  </a:lnTo>
                  <a:lnTo>
                    <a:pt x="1407820" y="264541"/>
                  </a:lnTo>
                  <a:lnTo>
                    <a:pt x="1408557" y="246011"/>
                  </a:lnTo>
                  <a:close/>
                </a:path>
                <a:path w="2077084" h="459740">
                  <a:moveTo>
                    <a:pt x="1533144" y="48666"/>
                  </a:moveTo>
                  <a:lnTo>
                    <a:pt x="1472057" y="48666"/>
                  </a:lnTo>
                  <a:lnTo>
                    <a:pt x="1472057" y="103365"/>
                  </a:lnTo>
                  <a:lnTo>
                    <a:pt x="1533144" y="103365"/>
                  </a:lnTo>
                  <a:lnTo>
                    <a:pt x="1533144" y="48666"/>
                  </a:lnTo>
                  <a:close/>
                </a:path>
                <a:path w="2077084" h="459740">
                  <a:moveTo>
                    <a:pt x="1557274" y="344462"/>
                  </a:moveTo>
                  <a:lnTo>
                    <a:pt x="1541526" y="336423"/>
                  </a:lnTo>
                  <a:lnTo>
                    <a:pt x="1540129" y="334784"/>
                  </a:lnTo>
                  <a:lnTo>
                    <a:pt x="1535049" y="309448"/>
                  </a:lnTo>
                  <a:lnTo>
                    <a:pt x="1535049" y="135953"/>
                  </a:lnTo>
                  <a:lnTo>
                    <a:pt x="1507109" y="135953"/>
                  </a:lnTo>
                  <a:lnTo>
                    <a:pt x="1445641" y="137744"/>
                  </a:lnTo>
                  <a:lnTo>
                    <a:pt x="1445641" y="152920"/>
                  </a:lnTo>
                  <a:lnTo>
                    <a:pt x="1450721" y="153962"/>
                  </a:lnTo>
                  <a:lnTo>
                    <a:pt x="1454912" y="155194"/>
                  </a:lnTo>
                  <a:lnTo>
                    <a:pt x="1470533" y="183807"/>
                  </a:lnTo>
                  <a:lnTo>
                    <a:pt x="1470431" y="304698"/>
                  </a:lnTo>
                  <a:lnTo>
                    <a:pt x="1455674" y="342531"/>
                  </a:lnTo>
                  <a:lnTo>
                    <a:pt x="1448435" y="344462"/>
                  </a:lnTo>
                  <a:lnTo>
                    <a:pt x="1448435" y="359194"/>
                  </a:lnTo>
                  <a:lnTo>
                    <a:pt x="1557274" y="359194"/>
                  </a:lnTo>
                  <a:lnTo>
                    <a:pt x="1557274" y="344462"/>
                  </a:lnTo>
                  <a:close/>
                </a:path>
                <a:path w="2077084" h="459740">
                  <a:moveTo>
                    <a:pt x="1761744" y="102247"/>
                  </a:moveTo>
                  <a:lnTo>
                    <a:pt x="1740560" y="67640"/>
                  </a:lnTo>
                  <a:lnTo>
                    <a:pt x="1718437" y="31470"/>
                  </a:lnTo>
                  <a:lnTo>
                    <a:pt x="1679575" y="31470"/>
                  </a:lnTo>
                  <a:lnTo>
                    <a:pt x="1633347" y="102247"/>
                  </a:lnTo>
                  <a:lnTo>
                    <a:pt x="1651000" y="116306"/>
                  </a:lnTo>
                  <a:lnTo>
                    <a:pt x="1696339" y="67640"/>
                  </a:lnTo>
                  <a:lnTo>
                    <a:pt x="1698752" y="67640"/>
                  </a:lnTo>
                  <a:lnTo>
                    <a:pt x="1743456" y="116306"/>
                  </a:lnTo>
                  <a:lnTo>
                    <a:pt x="1761744" y="102247"/>
                  </a:lnTo>
                  <a:close/>
                </a:path>
                <a:path w="2077084" h="459740">
                  <a:moveTo>
                    <a:pt x="1799717" y="249135"/>
                  </a:moveTo>
                  <a:lnTo>
                    <a:pt x="1795018" y="204266"/>
                  </a:lnTo>
                  <a:lnTo>
                    <a:pt x="1778469" y="166433"/>
                  </a:lnTo>
                  <a:lnTo>
                    <a:pt x="1745348" y="141439"/>
                  </a:lnTo>
                  <a:lnTo>
                    <a:pt x="1733550" y="137731"/>
                  </a:lnTo>
                  <a:lnTo>
                    <a:pt x="1733550" y="225031"/>
                  </a:lnTo>
                  <a:lnTo>
                    <a:pt x="1659255" y="225031"/>
                  </a:lnTo>
                  <a:lnTo>
                    <a:pt x="1666887" y="184480"/>
                  </a:lnTo>
                  <a:lnTo>
                    <a:pt x="1698752" y="157391"/>
                  </a:lnTo>
                  <a:lnTo>
                    <a:pt x="1707083" y="158445"/>
                  </a:lnTo>
                  <a:lnTo>
                    <a:pt x="1730908" y="195237"/>
                  </a:lnTo>
                  <a:lnTo>
                    <a:pt x="1733550" y="225031"/>
                  </a:lnTo>
                  <a:lnTo>
                    <a:pt x="1733550" y="137731"/>
                  </a:lnTo>
                  <a:lnTo>
                    <a:pt x="1729981" y="136804"/>
                  </a:lnTo>
                  <a:lnTo>
                    <a:pt x="1721383" y="135343"/>
                  </a:lnTo>
                  <a:lnTo>
                    <a:pt x="1712163" y="134467"/>
                  </a:lnTo>
                  <a:lnTo>
                    <a:pt x="1702308" y="134162"/>
                  </a:lnTo>
                  <a:lnTo>
                    <a:pt x="1686420" y="135013"/>
                  </a:lnTo>
                  <a:lnTo>
                    <a:pt x="1644777" y="147675"/>
                  </a:lnTo>
                  <a:lnTo>
                    <a:pt x="1613890" y="175094"/>
                  </a:lnTo>
                  <a:lnTo>
                    <a:pt x="1596351" y="216128"/>
                  </a:lnTo>
                  <a:lnTo>
                    <a:pt x="1592961" y="249809"/>
                  </a:lnTo>
                  <a:lnTo>
                    <a:pt x="1594599" y="276110"/>
                  </a:lnTo>
                  <a:lnTo>
                    <a:pt x="1607743" y="318350"/>
                  </a:lnTo>
                  <a:lnTo>
                    <a:pt x="1633931" y="346760"/>
                  </a:lnTo>
                  <a:lnTo>
                    <a:pt x="1673072" y="360984"/>
                  </a:lnTo>
                  <a:lnTo>
                    <a:pt x="1697482" y="362762"/>
                  </a:lnTo>
                  <a:lnTo>
                    <a:pt x="1711540" y="362140"/>
                  </a:lnTo>
                  <a:lnTo>
                    <a:pt x="1748790" y="352717"/>
                  </a:lnTo>
                  <a:lnTo>
                    <a:pt x="1782533" y="329755"/>
                  </a:lnTo>
                  <a:lnTo>
                    <a:pt x="1784591" y="327723"/>
                  </a:lnTo>
                  <a:lnTo>
                    <a:pt x="1793875" y="318566"/>
                  </a:lnTo>
                  <a:lnTo>
                    <a:pt x="1775841" y="298919"/>
                  </a:lnTo>
                  <a:lnTo>
                    <a:pt x="1768055" y="306362"/>
                  </a:lnTo>
                  <a:lnTo>
                    <a:pt x="1760537" y="312572"/>
                  </a:lnTo>
                  <a:lnTo>
                    <a:pt x="1724025" y="327329"/>
                  </a:lnTo>
                  <a:lnTo>
                    <a:pt x="1715770" y="327723"/>
                  </a:lnTo>
                  <a:lnTo>
                    <a:pt x="1702193" y="326542"/>
                  </a:lnTo>
                  <a:lnTo>
                    <a:pt x="1666341" y="297764"/>
                  </a:lnTo>
                  <a:lnTo>
                    <a:pt x="1658112" y="249135"/>
                  </a:lnTo>
                  <a:lnTo>
                    <a:pt x="1799717" y="249135"/>
                  </a:lnTo>
                  <a:close/>
                </a:path>
                <a:path w="2077084" h="459740">
                  <a:moveTo>
                    <a:pt x="1814449" y="18161"/>
                  </a:moveTo>
                  <a:lnTo>
                    <a:pt x="1813623" y="15621"/>
                  </a:lnTo>
                  <a:lnTo>
                    <a:pt x="1813306" y="14617"/>
                  </a:lnTo>
                  <a:lnTo>
                    <a:pt x="1811020" y="11722"/>
                  </a:lnTo>
                  <a:lnTo>
                    <a:pt x="1781810" y="0"/>
                  </a:lnTo>
                  <a:lnTo>
                    <a:pt x="1770126" y="0"/>
                  </a:lnTo>
                  <a:lnTo>
                    <a:pt x="1763268" y="965"/>
                  </a:lnTo>
                  <a:lnTo>
                    <a:pt x="1750822" y="4838"/>
                  </a:lnTo>
                  <a:lnTo>
                    <a:pt x="1744726" y="7442"/>
                  </a:lnTo>
                  <a:lnTo>
                    <a:pt x="1739011" y="10718"/>
                  </a:lnTo>
                  <a:lnTo>
                    <a:pt x="1739011" y="33489"/>
                  </a:lnTo>
                  <a:lnTo>
                    <a:pt x="1757934" y="33489"/>
                  </a:lnTo>
                  <a:lnTo>
                    <a:pt x="1758569" y="26492"/>
                  </a:lnTo>
                  <a:lnTo>
                    <a:pt x="1760093" y="21767"/>
                  </a:lnTo>
                  <a:lnTo>
                    <a:pt x="1764919" y="16852"/>
                  </a:lnTo>
                  <a:lnTo>
                    <a:pt x="1768094" y="15621"/>
                  </a:lnTo>
                  <a:lnTo>
                    <a:pt x="1779270" y="15621"/>
                  </a:lnTo>
                  <a:lnTo>
                    <a:pt x="1782953" y="19939"/>
                  </a:lnTo>
                  <a:lnTo>
                    <a:pt x="1782902" y="33489"/>
                  </a:lnTo>
                  <a:lnTo>
                    <a:pt x="1769427" y="52679"/>
                  </a:lnTo>
                  <a:lnTo>
                    <a:pt x="1767078" y="55626"/>
                  </a:lnTo>
                  <a:lnTo>
                    <a:pt x="1764919" y="58826"/>
                  </a:lnTo>
                  <a:lnTo>
                    <a:pt x="1762633" y="62026"/>
                  </a:lnTo>
                  <a:lnTo>
                    <a:pt x="1761490" y="65862"/>
                  </a:lnTo>
                  <a:lnTo>
                    <a:pt x="1761490" y="71882"/>
                  </a:lnTo>
                  <a:lnTo>
                    <a:pt x="1784096" y="71882"/>
                  </a:lnTo>
                  <a:lnTo>
                    <a:pt x="1784096" y="67424"/>
                  </a:lnTo>
                  <a:lnTo>
                    <a:pt x="1784858" y="64592"/>
                  </a:lnTo>
                  <a:lnTo>
                    <a:pt x="1801876" y="45986"/>
                  </a:lnTo>
                  <a:lnTo>
                    <a:pt x="1804416" y="43611"/>
                  </a:lnTo>
                  <a:lnTo>
                    <a:pt x="1806575" y="41071"/>
                  </a:lnTo>
                  <a:lnTo>
                    <a:pt x="1808861" y="38544"/>
                  </a:lnTo>
                  <a:lnTo>
                    <a:pt x="1810766" y="35750"/>
                  </a:lnTo>
                  <a:lnTo>
                    <a:pt x="1812163" y="32702"/>
                  </a:lnTo>
                  <a:lnTo>
                    <a:pt x="1813687" y="29654"/>
                  </a:lnTo>
                  <a:lnTo>
                    <a:pt x="1814372" y="26492"/>
                  </a:lnTo>
                  <a:lnTo>
                    <a:pt x="1814449" y="18161"/>
                  </a:lnTo>
                  <a:close/>
                </a:path>
                <a:path w="2077084" h="459740">
                  <a:moveTo>
                    <a:pt x="2076831" y="344462"/>
                  </a:moveTo>
                  <a:lnTo>
                    <a:pt x="2054352" y="307365"/>
                  </a:lnTo>
                  <a:lnTo>
                    <a:pt x="2054225" y="212966"/>
                  </a:lnTo>
                  <a:lnTo>
                    <a:pt x="2054021" y="203669"/>
                  </a:lnTo>
                  <a:lnTo>
                    <a:pt x="2048014" y="169214"/>
                  </a:lnTo>
                  <a:lnTo>
                    <a:pt x="2047849" y="168770"/>
                  </a:lnTo>
                  <a:lnTo>
                    <a:pt x="2020824" y="139420"/>
                  </a:lnTo>
                  <a:lnTo>
                    <a:pt x="1990471" y="134162"/>
                  </a:lnTo>
                  <a:lnTo>
                    <a:pt x="1981962" y="134162"/>
                  </a:lnTo>
                  <a:lnTo>
                    <a:pt x="1944243" y="149466"/>
                  </a:lnTo>
                  <a:lnTo>
                    <a:pt x="1919859" y="168770"/>
                  </a:lnTo>
                  <a:lnTo>
                    <a:pt x="1917192" y="168097"/>
                  </a:lnTo>
                  <a:lnTo>
                    <a:pt x="1920621" y="135953"/>
                  </a:lnTo>
                  <a:lnTo>
                    <a:pt x="1892427" y="135953"/>
                  </a:lnTo>
                  <a:lnTo>
                    <a:pt x="1831213" y="137744"/>
                  </a:lnTo>
                  <a:lnTo>
                    <a:pt x="1831213" y="152920"/>
                  </a:lnTo>
                  <a:lnTo>
                    <a:pt x="1838452" y="154406"/>
                  </a:lnTo>
                  <a:lnTo>
                    <a:pt x="1843405" y="156159"/>
                  </a:lnTo>
                  <a:lnTo>
                    <a:pt x="1856003" y="304482"/>
                  </a:lnTo>
                  <a:lnTo>
                    <a:pt x="1855711" y="312851"/>
                  </a:lnTo>
                  <a:lnTo>
                    <a:pt x="1834134" y="344462"/>
                  </a:lnTo>
                  <a:lnTo>
                    <a:pt x="1834134" y="359194"/>
                  </a:lnTo>
                  <a:lnTo>
                    <a:pt x="1941957" y="359194"/>
                  </a:lnTo>
                  <a:lnTo>
                    <a:pt x="1941957" y="344462"/>
                  </a:lnTo>
                  <a:lnTo>
                    <a:pt x="1934972" y="342823"/>
                  </a:lnTo>
                  <a:lnTo>
                    <a:pt x="1930146" y="340410"/>
                  </a:lnTo>
                  <a:lnTo>
                    <a:pt x="1920659" y="301231"/>
                  </a:lnTo>
                  <a:lnTo>
                    <a:pt x="1920621" y="201739"/>
                  </a:lnTo>
                  <a:lnTo>
                    <a:pt x="1922653" y="195148"/>
                  </a:lnTo>
                  <a:lnTo>
                    <a:pt x="1931035" y="182803"/>
                  </a:lnTo>
                  <a:lnTo>
                    <a:pt x="1936115" y="177965"/>
                  </a:lnTo>
                  <a:lnTo>
                    <a:pt x="1948307" y="170967"/>
                  </a:lnTo>
                  <a:lnTo>
                    <a:pt x="1954149" y="169214"/>
                  </a:lnTo>
                  <a:lnTo>
                    <a:pt x="1964055" y="169214"/>
                  </a:lnTo>
                  <a:lnTo>
                    <a:pt x="1986915" y="192659"/>
                  </a:lnTo>
                  <a:lnTo>
                    <a:pt x="1987931" y="196977"/>
                  </a:lnTo>
                  <a:lnTo>
                    <a:pt x="1988693" y="202514"/>
                  </a:lnTo>
                  <a:lnTo>
                    <a:pt x="1989378" y="214731"/>
                  </a:lnTo>
                  <a:lnTo>
                    <a:pt x="1989582" y="220878"/>
                  </a:lnTo>
                  <a:lnTo>
                    <a:pt x="1989658" y="301231"/>
                  </a:lnTo>
                  <a:lnTo>
                    <a:pt x="1989543" y="307365"/>
                  </a:lnTo>
                  <a:lnTo>
                    <a:pt x="1975358" y="342823"/>
                  </a:lnTo>
                  <a:lnTo>
                    <a:pt x="1968500" y="344462"/>
                  </a:lnTo>
                  <a:lnTo>
                    <a:pt x="1968500" y="359194"/>
                  </a:lnTo>
                  <a:lnTo>
                    <a:pt x="2076831" y="359194"/>
                  </a:lnTo>
                  <a:lnTo>
                    <a:pt x="2076831" y="344462"/>
                  </a:lnTo>
                  <a:close/>
                </a:path>
              </a:pathLst>
            </a:custGeom>
            <a:solidFill>
              <a:srgbClr val="2E549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32603" y="1734311"/>
              <a:ext cx="2757677" cy="361721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0243" y="1837944"/>
              <a:ext cx="2433828" cy="329336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78935" y="4099559"/>
              <a:ext cx="2095500" cy="2095500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64431" y="4169676"/>
              <a:ext cx="2099762" cy="163976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43196" y="92075"/>
              <a:ext cx="2321178" cy="232120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47993" y="280136"/>
              <a:ext cx="1913127" cy="22743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2024-09-28T13:34:05Z</dcterms:created>
  <dcterms:modified xsi:type="dcterms:W3CDTF">2024-09-28T13:34:05Z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2024-09-28T00:00:00Z</vt:filetime>
  </property>
  <property fmtid="{D5CDD505-2E9C-101B-9397-08002B2CF9AE}" pid="3" name="Producer">
    <vt:lpwstr>3-Heights(TM) PDF Security Shell 4.8.25.2 (http://www.pdf-tools.com)</vt:lpwstr>
  </property>
</Properties>
</file>